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5EC-4100-A023-7625817DBA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95EC-4100-A023-7625817DBA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95EC-4100-A023-7625817DBA4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95EC-4100-A023-7625817DBA4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95EC-4100-A023-7625817DBA4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70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EC-4100-A023-7625817DB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9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50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F7-4D45-A1C5-0DD2ED279A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55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F7-4D45-A1C5-0DD2ED279A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35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F7-4D45-A1C5-0DD2ED279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2709856"/>
        <c:axId val="1742699688"/>
      </c:lineChart>
      <c:catAx>
        <c:axId val="17427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2699688"/>
        <c:crosses val="autoZero"/>
        <c:auto val="1"/>
        <c:lblAlgn val="ctr"/>
        <c:lblOffset val="100"/>
        <c:noMultiLvlLbl val="0"/>
      </c:catAx>
      <c:valAx>
        <c:axId val="1742699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27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886E106-3F03-4CBC-992B-B263447858FB}"/>
              </a:ext>
            </a:extLst>
          </p:cNvPr>
          <p:cNvGrpSpPr/>
          <p:nvPr userDrawn="1"/>
        </p:nvGrpSpPr>
        <p:grpSpPr>
          <a:xfrm>
            <a:off x="555386" y="1772815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69FF9EA3-CFF0-42F6-82CF-00242C6BC094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913F58C3-50FE-4BBC-8F48-50B09F1CA425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99E05FD5-7F32-424E-9E0C-792A43A57B01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EC99AB2E-C813-4476-8128-F6CC1D012394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E0C3B248-EC35-469C-8150-25A9FF79D7C1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D10A8DAA-B5AB-4F8A-989B-21DD99BC1689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FA7E3F3D-4C04-4480-B7A5-2C4D8E86AE26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0F97D92A-940B-4390-BE77-019CF56D787D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243F0189-7D4B-4FE1-8685-FDC64A103B1E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2D7276DE-1F65-4F23-9D88-455537489668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2B67B38F-BF5C-4E5B-AB5D-C9AC5FBF4293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5C2DB5F3-CF1C-41D9-9323-AE6BD740D2D1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C82B9162-3410-48AF-BFE4-491BEAAEBD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F374B020-B153-4008-9602-6165075186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D8D02EB5-402C-4A17-BAB5-36F51A04FA4E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F5EE7919-F09C-41AE-A358-8370A8C2475B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4954584B-642D-45C1-A6C3-7797F26C79C8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F609A94B-127B-47A1-8354-053C284F177E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40F32228-AA31-4E10-8E54-81A715510B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8">
            <a:extLst>
              <a:ext uri="{FF2B5EF4-FFF2-40B4-BE49-F238E27FC236}">
                <a16:creationId xmlns:a16="http://schemas.microsoft.com/office/drawing/2014/main" id="{75DB762C-2BD8-4531-BF69-331EFD9A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94" y="1873256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A0D6241B-46ED-4A9D-88A3-F825F019D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26660" y="0"/>
            <a:ext cx="398469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BCBD058-7C7A-4A21-99AA-AE9541D2BA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3187" y="0"/>
            <a:ext cx="3612155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9E130B5-68AB-4CB4-967B-BAE39A9EA8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876" y="448493"/>
            <a:ext cx="5090159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>
            <a:extLst>
              <a:ext uri="{FF2B5EF4-FFF2-40B4-BE49-F238E27FC236}">
                <a16:creationId xmlns:a16="http://schemas.microsoft.com/office/drawing/2014/main" id="{F5BF5079-A64D-4D1E-9E94-9FD858614BFD}"/>
              </a:ext>
            </a:extLst>
          </p:cNvPr>
          <p:cNvSpPr/>
          <p:nvPr userDrawn="1"/>
        </p:nvSpPr>
        <p:spPr>
          <a:xfrm>
            <a:off x="773004" y="5751819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막힌 원호 2">
            <a:extLst>
              <a:ext uri="{FF2B5EF4-FFF2-40B4-BE49-F238E27FC236}">
                <a16:creationId xmlns:a16="http://schemas.microsoft.com/office/drawing/2014/main" id="{BBB6149C-4523-41A3-83CE-DBFC5A1AD751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A9E578DA-3A1D-4106-819A-D3E563163F98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FA1FB909-AB37-474C-973D-0FA2AD1DB9D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E439DEF7-19AF-4977-B406-9BCF3071592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15A8FF8A-88DE-4960-9A7B-D6C5DC97D26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CC57F82-48CD-40B4-9212-8237F861442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D2A0ACD1-2C17-4564-90E1-1A302782E15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0D722C82-FD58-4C7E-B3B4-6C79B5C887D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7B6B7FB4-93DB-418F-9F04-4511213BD10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34CDC893-2ABE-4089-AA56-3885A8F3AF2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666754B0-2F66-4935-A7BF-E34980C9A82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6604" y="2457363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AED0DFF-F520-4DD4-A1C0-6F4B93E04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80F8AF2-1C2C-49F2-A164-CF4AF6B2D2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77652"/>
            <a:ext cx="6702458" cy="39026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BAC2912-6E40-482C-B556-A82FB10DEA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9525BB3-145F-412C-9CFA-E8A18D83D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4555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14C3164-6659-459A-83A2-6E3A89DE7D6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CBE5B57-2FD7-4268-9069-7AC5523165D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F45EF94-9365-4953-940E-8A33CE7D811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5014196-F8EC-4C94-B7DA-AF4B73412D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035" y="2152231"/>
            <a:ext cx="6750120" cy="39478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ACC68077-8809-421A-BE69-11C233D2D616}"/>
              </a:ext>
            </a:extLst>
          </p:cNvPr>
          <p:cNvGrpSpPr/>
          <p:nvPr/>
        </p:nvGrpSpPr>
        <p:grpSpPr>
          <a:xfrm>
            <a:off x="641499" y="535289"/>
            <a:ext cx="4922289" cy="2986074"/>
            <a:chOff x="148599" y="1918905"/>
            <a:chExt cx="4838590" cy="2986074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BDF8E686-BC03-430C-96C7-E42BCDDF4198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C03B4D-4F2F-4752-96C5-E061FC56396A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19A6B5-4638-48D3-9038-F08E36A8733D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713526F-3D05-4079-8B92-149AAC9D22B8}"/>
                </a:ext>
              </a:extLst>
            </p:cNvPr>
            <p:cNvSpPr/>
            <p:nvPr/>
          </p:nvSpPr>
          <p:spPr>
            <a:xfrm>
              <a:off x="148599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>
            <a:extLst>
              <a:ext uri="{FF2B5EF4-FFF2-40B4-BE49-F238E27FC236}">
                <a16:creationId xmlns:a16="http://schemas.microsoft.com/office/drawing/2014/main" id="{2C6A2D8A-9BD4-46EB-B825-81C1B3E0AEBD}"/>
              </a:ext>
            </a:extLst>
          </p:cNvPr>
          <p:cNvGrpSpPr/>
          <p:nvPr/>
        </p:nvGrpSpPr>
        <p:grpSpPr>
          <a:xfrm>
            <a:off x="794836" y="1876528"/>
            <a:ext cx="5611910" cy="4439315"/>
            <a:chOff x="6103267" y="1831197"/>
            <a:chExt cx="5611910" cy="4439315"/>
          </a:xfrm>
        </p:grpSpPr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BE3C5A7C-6D6B-4C25-B30C-38DD5D4944FA}"/>
                </a:ext>
              </a:extLst>
            </p:cNvPr>
            <p:cNvSpPr/>
            <p:nvPr/>
          </p:nvSpPr>
          <p:spPr>
            <a:xfrm>
              <a:off x="6183923" y="1883120"/>
              <a:ext cx="191260" cy="191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0B5DF543-FBF2-44D1-900B-0C456743AED3}"/>
                </a:ext>
              </a:extLst>
            </p:cNvPr>
            <p:cNvSpPr/>
            <p:nvPr/>
          </p:nvSpPr>
          <p:spPr>
            <a:xfrm>
              <a:off x="6183923" y="2377736"/>
              <a:ext cx="191260" cy="191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D5B14BDE-F216-4249-8834-AB07A7918E80}"/>
                </a:ext>
              </a:extLst>
            </p:cNvPr>
            <p:cNvSpPr/>
            <p:nvPr/>
          </p:nvSpPr>
          <p:spPr>
            <a:xfrm>
              <a:off x="6183923" y="2872352"/>
              <a:ext cx="191260" cy="191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60643493-A019-4E36-A93A-15BBC768D6B9}"/>
                </a:ext>
              </a:extLst>
            </p:cNvPr>
            <p:cNvSpPr/>
            <p:nvPr/>
          </p:nvSpPr>
          <p:spPr>
            <a:xfrm>
              <a:off x="6183923" y="3366969"/>
              <a:ext cx="191260" cy="1912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C208DF-2D81-43E9-916C-9561F6482B38}"/>
                </a:ext>
              </a:extLst>
            </p:cNvPr>
            <p:cNvSpPr txBox="1"/>
            <p:nvPr/>
          </p:nvSpPr>
          <p:spPr>
            <a:xfrm>
              <a:off x="6362995" y="1831197"/>
              <a:ext cx="5153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988616-0713-4C8F-A77F-CEABEA6BA029}"/>
                </a:ext>
              </a:extLst>
            </p:cNvPr>
            <p:cNvSpPr txBox="1"/>
            <p:nvPr/>
          </p:nvSpPr>
          <p:spPr>
            <a:xfrm>
              <a:off x="6362995" y="2325813"/>
              <a:ext cx="5153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AE7F10-E4A7-4816-95A1-EC8EDEB0D6EB}"/>
                </a:ext>
              </a:extLst>
            </p:cNvPr>
            <p:cNvSpPr txBox="1"/>
            <p:nvPr/>
          </p:nvSpPr>
          <p:spPr>
            <a:xfrm>
              <a:off x="6362995" y="2820429"/>
              <a:ext cx="5153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8F981-38E0-4E9F-9A56-4E73C688ABEE}"/>
                </a:ext>
              </a:extLst>
            </p:cNvPr>
            <p:cNvSpPr txBox="1"/>
            <p:nvPr/>
          </p:nvSpPr>
          <p:spPr>
            <a:xfrm>
              <a:off x="6362995" y="3315046"/>
              <a:ext cx="5153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8C12D5-FE8C-4001-B48A-A9F227474412}"/>
                </a:ext>
              </a:extLst>
            </p:cNvPr>
            <p:cNvSpPr txBox="1"/>
            <p:nvPr/>
          </p:nvSpPr>
          <p:spPr>
            <a:xfrm>
              <a:off x="6177512" y="3900633"/>
              <a:ext cx="1368152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60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C8280B-A3D1-40F6-9357-A68E190CE334}"/>
                </a:ext>
              </a:extLst>
            </p:cNvPr>
            <p:cNvSpPr txBox="1"/>
            <p:nvPr/>
          </p:nvSpPr>
          <p:spPr>
            <a:xfrm>
              <a:off x="6289361" y="4670074"/>
              <a:ext cx="517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95E0C2-9330-454F-B9FF-1C7F028E67A7}"/>
                </a:ext>
              </a:extLst>
            </p:cNvPr>
            <p:cNvSpPr txBox="1"/>
            <p:nvPr/>
          </p:nvSpPr>
          <p:spPr>
            <a:xfrm>
              <a:off x="7542999" y="3746838"/>
              <a:ext cx="4082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Get a modern PowerPoint  Presentation that is beautifully designed. </a:t>
              </a:r>
            </a:p>
          </p:txBody>
        </p:sp>
        <p:grpSp>
          <p:nvGrpSpPr>
            <p:cNvPr id="37" name="그룹 1">
              <a:extLst>
                <a:ext uri="{FF2B5EF4-FFF2-40B4-BE49-F238E27FC236}">
                  <a16:creationId xmlns:a16="http://schemas.microsoft.com/office/drawing/2014/main" id="{4C028088-8666-4D40-809B-9E218D279F33}"/>
                </a:ext>
              </a:extLst>
            </p:cNvPr>
            <p:cNvGrpSpPr/>
            <p:nvPr/>
          </p:nvGrpSpPr>
          <p:grpSpPr>
            <a:xfrm>
              <a:off x="6103267" y="5493961"/>
              <a:ext cx="1291681" cy="722105"/>
              <a:chOff x="1326485" y="4687899"/>
              <a:chExt cx="1291681" cy="722105"/>
            </a:xfrm>
          </p:grpSpPr>
          <p:sp>
            <p:nvSpPr>
              <p:cNvPr id="38" name="Round Same Side Corner Rectangle 8">
                <a:extLst>
                  <a:ext uri="{FF2B5EF4-FFF2-40B4-BE49-F238E27FC236}">
                    <a16:creationId xmlns:a16="http://schemas.microsoft.com/office/drawing/2014/main" id="{769B4234-E8A9-43AC-A56D-895F00AC3DE1}"/>
                  </a:ext>
                </a:extLst>
              </p:cNvPr>
              <p:cNvSpPr/>
              <p:nvPr/>
            </p:nvSpPr>
            <p:spPr>
              <a:xfrm flipH="1">
                <a:off x="1326485" y="4687899"/>
                <a:ext cx="274173" cy="72210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7FD25-873E-4EB2-937A-63A0377A2967}"/>
                  </a:ext>
                </a:extLst>
              </p:cNvPr>
              <p:cNvSpPr txBox="1"/>
              <p:nvPr/>
            </p:nvSpPr>
            <p:spPr>
              <a:xfrm>
                <a:off x="1682062" y="481812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60%</a:t>
                </a:r>
                <a:endParaRPr lang="ko-KR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0" name="그룹 2">
              <a:extLst>
                <a:ext uri="{FF2B5EF4-FFF2-40B4-BE49-F238E27FC236}">
                  <a16:creationId xmlns:a16="http://schemas.microsoft.com/office/drawing/2014/main" id="{3A938568-695E-40EC-B1C3-39F53B8449B1}"/>
                </a:ext>
              </a:extLst>
            </p:cNvPr>
            <p:cNvGrpSpPr/>
            <p:nvPr/>
          </p:nvGrpSpPr>
          <p:grpSpPr>
            <a:xfrm>
              <a:off x="9002396" y="5484896"/>
              <a:ext cx="1336251" cy="740235"/>
              <a:chOff x="4063676" y="4678833"/>
              <a:chExt cx="1336251" cy="740235"/>
            </a:xfrm>
          </p:grpSpPr>
          <p:sp>
            <p:nvSpPr>
              <p:cNvPr id="41" name="Round Same Side Corner Rectangle 20">
                <a:extLst>
                  <a:ext uri="{FF2B5EF4-FFF2-40B4-BE49-F238E27FC236}">
                    <a16:creationId xmlns:a16="http://schemas.microsoft.com/office/drawing/2014/main" id="{5FD74BF9-7387-4E81-BC05-E3263201F88B}"/>
                  </a:ext>
                </a:extLst>
              </p:cNvPr>
              <p:cNvSpPr/>
              <p:nvPr/>
            </p:nvSpPr>
            <p:spPr>
              <a:xfrm rot="10800000">
                <a:off x="4063676" y="4678833"/>
                <a:ext cx="347007" cy="740235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4D8C579-9343-47F1-B2DD-BA45EEA6CA34}"/>
                  </a:ext>
                </a:extLst>
              </p:cNvPr>
              <p:cNvSpPr txBox="1"/>
              <p:nvPr/>
            </p:nvSpPr>
            <p:spPr>
              <a:xfrm>
                <a:off x="4463823" y="481812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3"/>
                    </a:solidFill>
                    <a:cs typeface="Arial" pitchFamily="34" charset="0"/>
                  </a:rPr>
                  <a:t>40%</a:t>
                </a:r>
                <a:endParaRPr lang="ko-KR" altLang="en-US" sz="2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5EA5AC-6C6C-4F01-BEAA-F1ECEFDAE10F}"/>
                </a:ext>
              </a:extLst>
            </p:cNvPr>
            <p:cNvSpPr txBox="1"/>
            <p:nvPr/>
          </p:nvSpPr>
          <p:spPr>
            <a:xfrm>
              <a:off x="7373645" y="5439515"/>
              <a:ext cx="14777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0EFB07-1B0C-44AC-A5CF-7AC31A228300}"/>
                </a:ext>
              </a:extLst>
            </p:cNvPr>
            <p:cNvSpPr txBox="1"/>
            <p:nvPr/>
          </p:nvSpPr>
          <p:spPr>
            <a:xfrm>
              <a:off x="10237407" y="5439515"/>
              <a:ext cx="14777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6FF0DF-0ACE-42D2-9CB3-2B8BE7FBFFFD}"/>
              </a:ext>
            </a:extLst>
          </p:cNvPr>
          <p:cNvGrpSpPr/>
          <p:nvPr/>
        </p:nvGrpSpPr>
        <p:grpSpPr>
          <a:xfrm>
            <a:off x="6911867" y="2101214"/>
            <a:ext cx="4701308" cy="3689499"/>
            <a:chOff x="668085" y="2077401"/>
            <a:chExt cx="4701308" cy="3689499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807831D2-5C16-4498-95A5-6E886F73996C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06A3DCB-44DF-4B85-95DA-7B11FAC0462C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B00B343-150E-4D2D-938D-340154D7EE40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15">
                  <a:extLst>
                    <a:ext uri="{FF2B5EF4-FFF2-40B4-BE49-F238E27FC236}">
                      <a16:creationId xmlns:a16="http://schemas.microsoft.com/office/drawing/2014/main" id="{30EF4FA3-0717-4EB9-81BE-70ABABB2CC4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A4916268-6B3A-4FC2-8047-E92A9F09CE8C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E3F0A1B0-8632-4C74-8E71-8AFCCFADAF02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FF288902-4DB7-4117-ABC8-2F6B80E0A50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8C4C39E1-614A-4E0D-93B4-5ECD07655E5A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F66D8AF2-CAA8-4D3D-8134-9963D43B293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21">
                  <a:extLst>
                    <a:ext uri="{FF2B5EF4-FFF2-40B4-BE49-F238E27FC236}">
                      <a16:creationId xmlns:a16="http://schemas.microsoft.com/office/drawing/2014/main" id="{59207AA6-0CE5-46A2-89DA-E4E332527CE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id="{EBA90878-13DB-4AC7-891D-933655C5F39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4" name="Group 14">
                <a:extLst>
                  <a:ext uri="{FF2B5EF4-FFF2-40B4-BE49-F238E27FC236}">
                    <a16:creationId xmlns:a16="http://schemas.microsoft.com/office/drawing/2014/main" id="{858B962C-302B-4578-8C3A-F0FD869B01E9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id="{0C1BA5A2-5C8A-46B3-8325-D12E1735A20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9" name="Rectangle 22">
                  <a:extLst>
                    <a:ext uri="{FF2B5EF4-FFF2-40B4-BE49-F238E27FC236}">
                      <a16:creationId xmlns:a16="http://schemas.microsoft.com/office/drawing/2014/main" id="{8E281186-185C-4059-8BB9-C4A6288E3879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15DD899E-4AC6-4B9D-9961-6F39E192707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Freeform 27">
                  <a:extLst>
                    <a:ext uri="{FF2B5EF4-FFF2-40B4-BE49-F238E27FC236}">
                      <a16:creationId xmlns:a16="http://schemas.microsoft.com/office/drawing/2014/main" id="{F471B984-854A-4F4D-A461-9F5DD72826A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Freeform 28">
                  <a:extLst>
                    <a:ext uri="{FF2B5EF4-FFF2-40B4-BE49-F238E27FC236}">
                      <a16:creationId xmlns:a16="http://schemas.microsoft.com/office/drawing/2014/main" id="{28E83FD5-1C13-4E0A-B2D0-3EFFBB4CE4C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149A756A-753B-403B-976F-A2B8B32379C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9C03DE5E-B649-4D65-A884-A1EE8A425BB5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8340867A-B2FC-4B30-9308-3C66BBBAFEF7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320433D-9A3E-4CC6-8C0F-C730FBF27B36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94BA77B7-AAFC-46A3-8B2F-F9DB7D20000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A2CEA-2B8A-40B9-BDF8-0343E6C17F55}"/>
              </a:ext>
            </a:extLst>
          </p:cNvPr>
          <p:cNvSpPr txBox="1"/>
          <p:nvPr/>
        </p:nvSpPr>
        <p:spPr>
          <a:xfrm>
            <a:off x="620518" y="1183411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B6D99-6F1C-4B4D-8252-DDD322F936A5}"/>
              </a:ext>
            </a:extLst>
          </p:cNvPr>
          <p:cNvSpPr txBox="1"/>
          <p:nvPr/>
        </p:nvSpPr>
        <p:spPr>
          <a:xfrm>
            <a:off x="620518" y="2637231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3E296-241A-481C-8D42-18BA0B2A7B84}"/>
              </a:ext>
            </a:extLst>
          </p:cNvPr>
          <p:cNvSpPr txBox="1"/>
          <p:nvPr/>
        </p:nvSpPr>
        <p:spPr>
          <a:xfrm>
            <a:off x="8887695" y="1183411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79171-6756-4E22-8378-3DB9B38CC555}"/>
              </a:ext>
            </a:extLst>
          </p:cNvPr>
          <p:cNvSpPr txBox="1"/>
          <p:nvPr/>
        </p:nvSpPr>
        <p:spPr>
          <a:xfrm>
            <a:off x="8887695" y="2637231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C9930-4EFD-4E03-BFA3-28E1358E4982}"/>
              </a:ext>
            </a:extLst>
          </p:cNvPr>
          <p:cNvSpPr txBox="1"/>
          <p:nvPr/>
        </p:nvSpPr>
        <p:spPr>
          <a:xfrm>
            <a:off x="0" y="77013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2">
            <a:extLst>
              <a:ext uri="{FF2B5EF4-FFF2-40B4-BE49-F238E27FC236}">
                <a16:creationId xmlns:a16="http://schemas.microsoft.com/office/drawing/2014/main" id="{E9423F2B-D342-4BFD-A4EB-7B1E606116BA}"/>
              </a:ext>
            </a:extLst>
          </p:cNvPr>
          <p:cNvGrpSpPr/>
          <p:nvPr/>
        </p:nvGrpSpPr>
        <p:grpSpPr>
          <a:xfrm>
            <a:off x="595665" y="2251832"/>
            <a:ext cx="4637360" cy="3666676"/>
            <a:chOff x="7338914" y="2546752"/>
            <a:chExt cx="4709648" cy="3723835"/>
          </a:xfrm>
        </p:grpSpPr>
        <p:grpSp>
          <p:nvGrpSpPr>
            <p:cNvPr id="4" name="Group 143">
              <a:extLst>
                <a:ext uri="{FF2B5EF4-FFF2-40B4-BE49-F238E27FC236}">
                  <a16:creationId xmlns:a16="http://schemas.microsoft.com/office/drawing/2014/main" id="{F4D283EA-CDD9-497D-BEA3-9714ACEB611F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8" name="Freeform 18">
                <a:extLst>
                  <a:ext uri="{FF2B5EF4-FFF2-40B4-BE49-F238E27FC236}">
                    <a16:creationId xmlns:a16="http://schemas.microsoft.com/office/drawing/2014/main" id="{B2D827EE-8682-4474-8CBC-6085FC192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9" name="Group 148">
                <a:extLst>
                  <a:ext uri="{FF2B5EF4-FFF2-40B4-BE49-F238E27FC236}">
                    <a16:creationId xmlns:a16="http://schemas.microsoft.com/office/drawing/2014/main" id="{ABC66014-C10A-4839-B005-C1EC2C0B56C2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3FD5B5E3-C03E-4D8D-83B3-4566DDC153ED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" name="Rounded Rectangle 13">
                  <a:extLst>
                    <a:ext uri="{FF2B5EF4-FFF2-40B4-BE49-F238E27FC236}">
                      <a16:creationId xmlns:a16="http://schemas.microsoft.com/office/drawing/2014/main" id="{F73C1FA9-40F1-4D78-99A2-C82F356BA140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" name="Chord 152">
                  <a:extLst>
                    <a:ext uri="{FF2B5EF4-FFF2-40B4-BE49-F238E27FC236}">
                      <a16:creationId xmlns:a16="http://schemas.microsoft.com/office/drawing/2014/main" id="{C65D7727-C6EC-4E48-A188-A7DE925A0A26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12DC6102-54AF-4198-A5C3-8C07F86406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5" name="Graphic 33">
              <a:extLst>
                <a:ext uri="{FF2B5EF4-FFF2-40B4-BE49-F238E27FC236}">
                  <a16:creationId xmlns:a16="http://schemas.microsoft.com/office/drawing/2014/main" id="{D456B5A3-843E-4C61-86A1-01A23B220943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6" name="Freeform: Shape 145">
                <a:extLst>
                  <a:ext uri="{FF2B5EF4-FFF2-40B4-BE49-F238E27FC236}">
                    <a16:creationId xmlns:a16="http://schemas.microsoft.com/office/drawing/2014/main" id="{7E623866-3671-4D54-89FA-BDBB2EE3021E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146">
                <a:extLst>
                  <a:ext uri="{FF2B5EF4-FFF2-40B4-BE49-F238E27FC236}">
                    <a16:creationId xmlns:a16="http://schemas.microsoft.com/office/drawing/2014/main" id="{CBD5779D-4837-4D5B-8F25-06836AAA2DB3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8B4FAC-0147-4FD9-985B-F1C1870B86FF}"/>
              </a:ext>
            </a:extLst>
          </p:cNvPr>
          <p:cNvSpPr txBox="1"/>
          <p:nvPr/>
        </p:nvSpPr>
        <p:spPr>
          <a:xfrm>
            <a:off x="5650804" y="2251962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AEC359-AA46-4D27-8779-2A4EC2E8123D}"/>
              </a:ext>
            </a:extLst>
          </p:cNvPr>
          <p:cNvSpPr txBox="1"/>
          <p:nvPr/>
        </p:nvSpPr>
        <p:spPr>
          <a:xfrm>
            <a:off x="5650804" y="1913278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25482-2CE6-4748-94A3-EC2C25537E46}"/>
              </a:ext>
            </a:extLst>
          </p:cNvPr>
          <p:cNvSpPr txBox="1"/>
          <p:nvPr/>
        </p:nvSpPr>
        <p:spPr>
          <a:xfrm>
            <a:off x="5650804" y="277531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A3D78249-0CB5-4FCF-A114-0D559ACC90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27116" y="3551098"/>
            <a:ext cx="731872" cy="731872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AutoShape 92">
            <a:extLst>
              <a:ext uri="{FF2B5EF4-FFF2-40B4-BE49-F238E27FC236}">
                <a16:creationId xmlns:a16="http://schemas.microsoft.com/office/drawing/2014/main" id="{D7567081-4878-4F5C-95D5-CCB8EF23EB1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38998" y="3551098"/>
            <a:ext cx="731872" cy="731872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465BEAC7-F93D-4575-9D7F-BFA3611F0E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44939" y="3551027"/>
            <a:ext cx="731872" cy="731952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AutoShape 92">
            <a:extLst>
              <a:ext uri="{FF2B5EF4-FFF2-40B4-BE49-F238E27FC236}">
                <a16:creationId xmlns:a16="http://schemas.microsoft.com/office/drawing/2014/main" id="{E4CCFBEE-2789-4EC4-BB13-8F934553FE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33057" y="3551027"/>
            <a:ext cx="731872" cy="731952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3206E5-AFA2-4D49-8D6E-D9B53FC2CCA3}"/>
              </a:ext>
            </a:extLst>
          </p:cNvPr>
          <p:cNvSpPr txBox="1"/>
          <p:nvPr/>
        </p:nvSpPr>
        <p:spPr>
          <a:xfrm>
            <a:off x="5650803" y="5057856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6" name="Trapezoid 10">
            <a:extLst>
              <a:ext uri="{FF2B5EF4-FFF2-40B4-BE49-F238E27FC236}">
                <a16:creationId xmlns:a16="http://schemas.microsoft.com/office/drawing/2014/main" id="{8C9EAD29-8035-46E4-9AE3-141D68FE84E5}"/>
              </a:ext>
            </a:extLst>
          </p:cNvPr>
          <p:cNvSpPr/>
          <p:nvPr/>
        </p:nvSpPr>
        <p:spPr>
          <a:xfrm>
            <a:off x="7619089" y="373112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B5C683DF-321E-4EF2-934F-C672A9ED4DE3}"/>
              </a:ext>
            </a:extLst>
          </p:cNvPr>
          <p:cNvSpPr/>
          <p:nvPr/>
        </p:nvSpPr>
        <p:spPr>
          <a:xfrm>
            <a:off x="10665325" y="3693683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F766CE8B-3216-4622-9219-FAB377A77743}"/>
              </a:ext>
            </a:extLst>
          </p:cNvPr>
          <p:cNvSpPr>
            <a:spLocks noChangeAspect="1"/>
          </p:cNvSpPr>
          <p:nvPr/>
        </p:nvSpPr>
        <p:spPr>
          <a:xfrm>
            <a:off x="6137768" y="371145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494B7E9D-8F21-488E-ACA6-AD53B0C550DD}"/>
              </a:ext>
            </a:extLst>
          </p:cNvPr>
          <p:cNvSpPr>
            <a:spLocks/>
          </p:cNvSpPr>
          <p:nvPr/>
        </p:nvSpPr>
        <p:spPr>
          <a:xfrm>
            <a:off x="9140669" y="375311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E7E22D-CCDB-414B-822D-BCDCD7C0E468}"/>
              </a:ext>
            </a:extLst>
          </p:cNvPr>
          <p:cNvSpPr txBox="1"/>
          <p:nvPr/>
        </p:nvSpPr>
        <p:spPr>
          <a:xfrm>
            <a:off x="5650805" y="431477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CB9979-F747-4CD8-AED7-4DC3D2AF0D3D}"/>
              </a:ext>
            </a:extLst>
          </p:cNvPr>
          <p:cNvSpPr txBox="1"/>
          <p:nvPr/>
        </p:nvSpPr>
        <p:spPr>
          <a:xfrm>
            <a:off x="7162371" y="431477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F1B3B4-C5F5-4621-B030-30F91EED1C9B}"/>
              </a:ext>
            </a:extLst>
          </p:cNvPr>
          <p:cNvSpPr txBox="1"/>
          <p:nvPr/>
        </p:nvSpPr>
        <p:spPr>
          <a:xfrm>
            <a:off x="8673939" y="431477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CD7EE1-66AC-4F75-B205-6B310D0915C5}"/>
              </a:ext>
            </a:extLst>
          </p:cNvPr>
          <p:cNvSpPr txBox="1"/>
          <p:nvPr/>
        </p:nvSpPr>
        <p:spPr>
          <a:xfrm>
            <a:off x="10185505" y="431477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E713D5F-741F-4F82-82FA-272D1F46FD14}"/>
              </a:ext>
            </a:extLst>
          </p:cNvPr>
          <p:cNvGrpSpPr/>
          <p:nvPr/>
        </p:nvGrpSpPr>
        <p:grpSpPr>
          <a:xfrm>
            <a:off x="7199021" y="1571415"/>
            <a:ext cx="4456376" cy="4718182"/>
            <a:chOff x="6935372" y="1346105"/>
            <a:chExt cx="4644471" cy="4917328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3F855D23-B985-475F-8F59-DB8F14D5AB88}"/>
                </a:ext>
              </a:extLst>
            </p:cNvPr>
            <p:cNvGrpSpPr/>
            <p:nvPr/>
          </p:nvGrpSpPr>
          <p:grpSpPr>
            <a:xfrm>
              <a:off x="8103907" y="3429000"/>
              <a:ext cx="2787822" cy="2789362"/>
              <a:chOff x="2265079" y="1581548"/>
              <a:chExt cx="3028217" cy="3029891"/>
            </a:xfrm>
          </p:grpSpPr>
          <p:sp>
            <p:nvSpPr>
              <p:cNvPr id="20" name="Freeform: Shape 2">
                <a:extLst>
                  <a:ext uri="{FF2B5EF4-FFF2-40B4-BE49-F238E27FC236}">
                    <a16:creationId xmlns:a16="http://schemas.microsoft.com/office/drawing/2014/main" id="{ED16D1E5-C352-41A2-AB5E-0EE310D84F77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3">
                <a:extLst>
                  <a:ext uri="{FF2B5EF4-FFF2-40B4-BE49-F238E27FC236}">
                    <a16:creationId xmlns:a16="http://schemas.microsoft.com/office/drawing/2014/main" id="{45EEE467-EF57-481E-AAF3-926DED935E61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8D24D3F-9DC3-4080-9581-4C7B752112E0}"/>
                </a:ext>
              </a:extLst>
            </p:cNvPr>
            <p:cNvSpPr/>
            <p:nvPr/>
          </p:nvSpPr>
          <p:spPr>
            <a:xfrm>
              <a:off x="7124234" y="1346105"/>
              <a:ext cx="2348473" cy="3384457"/>
            </a:xfrm>
            <a:custGeom>
              <a:avLst/>
              <a:gdLst>
                <a:gd name="connsiteX0" fmla="*/ 1012072 w 3080644"/>
                <a:gd name="connsiteY0" fmla="*/ 3220106 h 4439610"/>
                <a:gd name="connsiteX1" fmla="*/ 998456 w 3080644"/>
                <a:gd name="connsiteY1" fmla="*/ 3229609 h 4439610"/>
                <a:gd name="connsiteX2" fmla="*/ 962396 w 3080644"/>
                <a:gd name="connsiteY2" fmla="*/ 3356060 h 4439610"/>
                <a:gd name="connsiteX3" fmla="*/ 967019 w 3080644"/>
                <a:gd name="connsiteY3" fmla="*/ 3386898 h 4439610"/>
                <a:gd name="connsiteX4" fmla="*/ 2308946 w 3080644"/>
                <a:gd name="connsiteY4" fmla="*/ 281 h 4439610"/>
                <a:gd name="connsiteX5" fmla="*/ 2488812 w 3080644"/>
                <a:gd name="connsiteY5" fmla="*/ 48840 h 4439610"/>
                <a:gd name="connsiteX6" fmla="*/ 2621336 w 3080644"/>
                <a:gd name="connsiteY6" fmla="*/ 156633 h 4439610"/>
                <a:gd name="connsiteX7" fmla="*/ 2720730 w 3080644"/>
                <a:gd name="connsiteY7" fmla="*/ 341421 h 4439610"/>
                <a:gd name="connsiteX8" fmla="*/ 2724462 w 3080644"/>
                <a:gd name="connsiteY8" fmla="*/ 396483 h 4439610"/>
                <a:gd name="connsiteX9" fmla="*/ 2765527 w 3080644"/>
                <a:gd name="connsiteY9" fmla="*/ 475812 h 4439610"/>
                <a:gd name="connsiteX10" fmla="*/ 2870052 w 3080644"/>
                <a:gd name="connsiteY10" fmla="*/ 599937 h 4439610"/>
                <a:gd name="connsiteX11" fmla="*/ 2960580 w 3080644"/>
                <a:gd name="connsiteY11" fmla="*/ 758592 h 4439610"/>
                <a:gd name="connsiteX12" fmla="*/ 2985778 w 3080644"/>
                <a:gd name="connsiteY12" fmla="*/ 861253 h 4439610"/>
                <a:gd name="connsiteX13" fmla="*/ 2984378 w 3080644"/>
                <a:gd name="connsiteY13" fmla="*/ 1020375 h 4439610"/>
                <a:gd name="connsiteX14" fmla="*/ 3052508 w 3080644"/>
                <a:gd name="connsiteY14" fmla="*/ 1264425 h 4439610"/>
                <a:gd name="connsiteX15" fmla="*/ 3070706 w 3080644"/>
                <a:gd name="connsiteY15" fmla="*/ 1427281 h 4439610"/>
                <a:gd name="connsiteX16" fmla="*/ 3049708 w 3080644"/>
                <a:gd name="connsiteY16" fmla="*/ 1536940 h 4439610"/>
                <a:gd name="connsiteX17" fmla="*/ 3052508 w 3080644"/>
                <a:gd name="connsiteY17" fmla="*/ 1562605 h 4439610"/>
                <a:gd name="connsiteX18" fmla="*/ 3019376 w 3080644"/>
                <a:gd name="connsiteY18" fmla="*/ 1547206 h 4439610"/>
                <a:gd name="connsiteX19" fmla="*/ 2996511 w 3080644"/>
                <a:gd name="connsiteY19" fmla="*/ 1492143 h 4439610"/>
                <a:gd name="connsiteX20" fmla="*/ 2982045 w 3080644"/>
                <a:gd name="connsiteY20" fmla="*/ 1477677 h 4439610"/>
                <a:gd name="connsiteX21" fmla="*/ 3023576 w 3080644"/>
                <a:gd name="connsiteY21" fmla="*/ 1674598 h 4439610"/>
                <a:gd name="connsiteX22" fmla="*/ 3024042 w 3080644"/>
                <a:gd name="connsiteY22" fmla="*/ 1714729 h 4439610"/>
                <a:gd name="connsiteX23" fmla="*/ 3018910 w 3080644"/>
                <a:gd name="connsiteY23" fmla="*/ 1788457 h 4439610"/>
                <a:gd name="connsiteX24" fmla="*/ 3029642 w 3080644"/>
                <a:gd name="connsiteY24" fmla="*/ 2003576 h 4439610"/>
                <a:gd name="connsiteX25" fmla="*/ 3033842 w 3080644"/>
                <a:gd name="connsiteY25" fmla="*/ 2022241 h 4439610"/>
                <a:gd name="connsiteX26" fmla="*/ 3033842 w 3080644"/>
                <a:gd name="connsiteY26" fmla="*/ 2062838 h 4439610"/>
                <a:gd name="connsiteX27" fmla="*/ 3040842 w 3080644"/>
                <a:gd name="connsiteY27" fmla="*/ 2106236 h 4439610"/>
                <a:gd name="connsiteX28" fmla="*/ 3043641 w 3080644"/>
                <a:gd name="connsiteY28" fmla="*/ 2141700 h 4439610"/>
                <a:gd name="connsiteX29" fmla="*/ 3019376 w 3080644"/>
                <a:gd name="connsiteY29" fmla="*/ 2172032 h 4439610"/>
                <a:gd name="connsiteX30" fmla="*/ 3015176 w 3080644"/>
                <a:gd name="connsiteY30" fmla="*/ 2210295 h 4439610"/>
                <a:gd name="connsiteX31" fmla="*/ 3027309 w 3080644"/>
                <a:gd name="connsiteY31" fmla="*/ 2236427 h 4439610"/>
                <a:gd name="connsiteX32" fmla="*/ 3031975 w 3080644"/>
                <a:gd name="connsiteY32" fmla="*/ 2312955 h 4439610"/>
                <a:gd name="connsiteX33" fmla="*/ 3013776 w 3080644"/>
                <a:gd name="connsiteY33" fmla="*/ 2388083 h 4439610"/>
                <a:gd name="connsiteX34" fmla="*/ 3026842 w 3080644"/>
                <a:gd name="connsiteY34" fmla="*/ 2440813 h 4439610"/>
                <a:gd name="connsiteX35" fmla="*/ 3035708 w 3080644"/>
                <a:gd name="connsiteY35" fmla="*/ 2519675 h 4439610"/>
                <a:gd name="connsiteX36" fmla="*/ 2994664 w 3080644"/>
                <a:gd name="connsiteY36" fmla="*/ 2801522 h 4439610"/>
                <a:gd name="connsiteX37" fmla="*/ 2850383 w 3080644"/>
                <a:gd name="connsiteY37" fmla="*/ 2974514 h 4439610"/>
                <a:gd name="connsiteX38" fmla="*/ 1839152 w 3080644"/>
                <a:gd name="connsiteY38" fmla="*/ 3077828 h 4439610"/>
                <a:gd name="connsiteX39" fmla="*/ 1839722 w 3080644"/>
                <a:gd name="connsiteY39" fmla="*/ 3074971 h 4439610"/>
                <a:gd name="connsiteX40" fmla="*/ 1584473 w 3080644"/>
                <a:gd name="connsiteY40" fmla="*/ 3080570 h 4439610"/>
                <a:gd name="connsiteX41" fmla="*/ 1527076 w 3080644"/>
                <a:gd name="connsiteY41" fmla="*/ 2985377 h 4439610"/>
                <a:gd name="connsiteX42" fmla="*/ 1493012 w 3080644"/>
                <a:gd name="connsiteY42" fmla="*/ 3048839 h 4439610"/>
                <a:gd name="connsiteX43" fmla="*/ 1479480 w 3080644"/>
                <a:gd name="connsiteY43" fmla="*/ 3134700 h 4439610"/>
                <a:gd name="connsiteX44" fmla="*/ 1398752 w 3080644"/>
                <a:gd name="connsiteY44" fmla="*/ 3373150 h 4439610"/>
                <a:gd name="connsiteX45" fmla="*/ 1258761 w 3080644"/>
                <a:gd name="connsiteY45" fmla="*/ 3624667 h 4439610"/>
                <a:gd name="connsiteX46" fmla="*/ 1166368 w 3080644"/>
                <a:gd name="connsiteY46" fmla="*/ 3782389 h 4439610"/>
                <a:gd name="connsiteX47" fmla="*/ 1217231 w 3080644"/>
                <a:gd name="connsiteY47" fmla="*/ 3960177 h 4439610"/>
                <a:gd name="connsiteX48" fmla="*/ 1225630 w 3080644"/>
                <a:gd name="connsiteY48" fmla="*/ 4055838 h 4439610"/>
                <a:gd name="connsiteX49" fmla="*/ 1198565 w 3080644"/>
                <a:gd name="connsiteY49" fmla="*/ 4434746 h 4439610"/>
                <a:gd name="connsiteX50" fmla="*/ 1075840 w 3080644"/>
                <a:gd name="connsiteY50" fmla="*/ 4436146 h 4439610"/>
                <a:gd name="connsiteX51" fmla="*/ 1078640 w 3080644"/>
                <a:gd name="connsiteY51" fmla="*/ 4341885 h 4439610"/>
                <a:gd name="connsiteX52" fmla="*/ 1045509 w 3080644"/>
                <a:gd name="connsiteY52" fmla="*/ 4179029 h 4439610"/>
                <a:gd name="connsiteX53" fmla="*/ 1010512 w 3080644"/>
                <a:gd name="connsiteY53" fmla="*/ 4194896 h 4439610"/>
                <a:gd name="connsiteX54" fmla="*/ 877053 w 3080644"/>
                <a:gd name="connsiteY54" fmla="*/ 4370350 h 4439610"/>
                <a:gd name="connsiteX55" fmla="*/ 852788 w 3080644"/>
                <a:gd name="connsiteY55" fmla="*/ 4419814 h 4439610"/>
                <a:gd name="connsiteX56" fmla="*/ 798659 w 3080644"/>
                <a:gd name="connsiteY56" fmla="*/ 4430079 h 4439610"/>
                <a:gd name="connsiteX57" fmla="*/ 390353 w 3080644"/>
                <a:gd name="connsiteY57" fmla="*/ 4431480 h 4439610"/>
                <a:gd name="connsiteX58" fmla="*/ 330624 w 3080644"/>
                <a:gd name="connsiteY58" fmla="*/ 4345152 h 4439610"/>
                <a:gd name="connsiteX59" fmla="*/ 417418 w 3080644"/>
                <a:gd name="connsiteY59" fmla="*/ 4271890 h 4439610"/>
                <a:gd name="connsiteX60" fmla="*/ 629270 w 3080644"/>
                <a:gd name="connsiteY60" fmla="*/ 4140766 h 4439610"/>
                <a:gd name="connsiteX61" fmla="*/ 854655 w 3080644"/>
                <a:gd name="connsiteY61" fmla="*/ 3752525 h 4439610"/>
                <a:gd name="connsiteX62" fmla="*/ 904177 w 3080644"/>
                <a:gd name="connsiteY62" fmla="*/ 3610493 h 4439610"/>
                <a:gd name="connsiteX63" fmla="*/ 934079 w 3080644"/>
                <a:gd name="connsiteY63" fmla="*/ 3506319 h 4439610"/>
                <a:gd name="connsiteX64" fmla="*/ 927574 w 3080644"/>
                <a:gd name="connsiteY64" fmla="*/ 3515515 h 4439610"/>
                <a:gd name="connsiteX65" fmla="*/ 757236 w 3080644"/>
                <a:gd name="connsiteY65" fmla="*/ 3829614 h 4439610"/>
                <a:gd name="connsiteX66" fmla="*/ 646288 w 3080644"/>
                <a:gd name="connsiteY66" fmla="*/ 3780046 h 4439610"/>
                <a:gd name="connsiteX67" fmla="*/ 687845 w 3080644"/>
                <a:gd name="connsiteY67" fmla="*/ 3696436 h 4439610"/>
                <a:gd name="connsiteX68" fmla="*/ 725497 w 3080644"/>
                <a:gd name="connsiteY68" fmla="*/ 3536257 h 4439610"/>
                <a:gd name="connsiteX69" fmla="*/ 687452 w 3080644"/>
                <a:gd name="connsiteY69" fmla="*/ 3536031 h 4439610"/>
                <a:gd name="connsiteX70" fmla="*/ 494767 w 3080644"/>
                <a:gd name="connsiteY70" fmla="*/ 3638547 h 4439610"/>
                <a:gd name="connsiteX71" fmla="*/ 452459 w 3080644"/>
                <a:gd name="connsiteY71" fmla="*/ 3672981 h 4439610"/>
                <a:gd name="connsiteX72" fmla="*/ 399529 w 3080644"/>
                <a:gd name="connsiteY72" fmla="*/ 3659795 h 4439610"/>
                <a:gd name="connsiteX73" fmla="*/ 31755 w 3080644"/>
                <a:gd name="connsiteY73" fmla="*/ 3491953 h 4439610"/>
                <a:gd name="connsiteX74" fmla="*/ 13794 w 3080644"/>
                <a:gd name="connsiteY74" fmla="*/ 3389581 h 4439610"/>
                <a:gd name="connsiteX75" fmla="*/ 122189 w 3080644"/>
                <a:gd name="connsiteY75" fmla="*/ 3359641 h 4439610"/>
                <a:gd name="connsiteX76" fmla="*/ 367016 w 3080644"/>
                <a:gd name="connsiteY76" fmla="*/ 3329460 h 4439610"/>
                <a:gd name="connsiteX77" fmla="*/ 730498 w 3080644"/>
                <a:gd name="connsiteY77" fmla="*/ 3073655 h 4439610"/>
                <a:gd name="connsiteX78" fmla="*/ 930990 w 3080644"/>
                <a:gd name="connsiteY78" fmla="*/ 2853676 h 4439610"/>
                <a:gd name="connsiteX79" fmla="*/ 1144392 w 3080644"/>
                <a:gd name="connsiteY79" fmla="*/ 2597933 h 4439610"/>
                <a:gd name="connsiteX80" fmla="*/ 1252705 w 3080644"/>
                <a:gd name="connsiteY80" fmla="*/ 2468769 h 4439610"/>
                <a:gd name="connsiteX81" fmla="*/ 1305401 w 3080644"/>
                <a:gd name="connsiteY81" fmla="*/ 2412606 h 4439610"/>
                <a:gd name="connsiteX82" fmla="*/ 1330036 w 3080644"/>
                <a:gd name="connsiteY82" fmla="*/ 2385821 h 4439610"/>
                <a:gd name="connsiteX83" fmla="*/ 1317469 w 3080644"/>
                <a:gd name="connsiteY83" fmla="*/ 2383581 h 4439610"/>
                <a:gd name="connsiteX84" fmla="*/ 1067441 w 3080644"/>
                <a:gd name="connsiteY84" fmla="*/ 2339087 h 4439610"/>
                <a:gd name="connsiteX85" fmla="*/ 1042709 w 3080644"/>
                <a:gd name="connsiteY85" fmla="*/ 2340020 h 4439610"/>
                <a:gd name="connsiteX86" fmla="*/ 960115 w 3080644"/>
                <a:gd name="connsiteY86" fmla="*/ 2320422 h 4439610"/>
                <a:gd name="connsiteX87" fmla="*/ 880320 w 3080644"/>
                <a:gd name="connsiteY87" fmla="*/ 2285424 h 4439610"/>
                <a:gd name="connsiteX88" fmla="*/ 683867 w 3080644"/>
                <a:gd name="connsiteY88" fmla="*/ 2273291 h 4439610"/>
                <a:gd name="connsiteX89" fmla="*/ 513078 w 3080644"/>
                <a:gd name="connsiteY89" fmla="*/ 2156633 h 4439610"/>
                <a:gd name="connsiteX90" fmla="*/ 503745 w 3080644"/>
                <a:gd name="connsiteY90" fmla="*/ 2129568 h 4439610"/>
                <a:gd name="connsiteX91" fmla="*/ 486480 w 3080644"/>
                <a:gd name="connsiteY91" fmla="*/ 1980244 h 4439610"/>
                <a:gd name="connsiteX92" fmla="*/ 493013 w 3080644"/>
                <a:gd name="connsiteY92" fmla="*/ 1909782 h 4439610"/>
                <a:gd name="connsiteX93" fmla="*/ 488346 w 3080644"/>
                <a:gd name="connsiteY93" fmla="*/ 1887384 h 4439610"/>
                <a:gd name="connsiteX94" fmla="*/ 396886 w 3080644"/>
                <a:gd name="connsiteY94" fmla="*/ 1753926 h 4439610"/>
                <a:gd name="connsiteX95" fmla="*/ 336223 w 3080644"/>
                <a:gd name="connsiteY95" fmla="*/ 1658266 h 4439610"/>
                <a:gd name="connsiteX96" fmla="*/ 294226 w 3080644"/>
                <a:gd name="connsiteY96" fmla="*/ 1596670 h 4439610"/>
                <a:gd name="connsiteX97" fmla="*/ 292359 w 3080644"/>
                <a:gd name="connsiteY97" fmla="*/ 1557006 h 4439610"/>
                <a:gd name="connsiteX98" fmla="*/ 350222 w 3080644"/>
                <a:gd name="connsiteY98" fmla="*/ 1319955 h 4439610"/>
                <a:gd name="connsiteX99" fmla="*/ 386620 w 3080644"/>
                <a:gd name="connsiteY99" fmla="*/ 1260692 h 4439610"/>
                <a:gd name="connsiteX100" fmla="*/ 403886 w 3080644"/>
                <a:gd name="connsiteY100" fmla="*/ 1241560 h 4439610"/>
                <a:gd name="connsiteX101" fmla="*/ 446349 w 3080644"/>
                <a:gd name="connsiteY101" fmla="*/ 1247626 h 4439610"/>
                <a:gd name="connsiteX102" fmla="*/ 498612 w 3080644"/>
                <a:gd name="connsiteY102" fmla="*/ 1325554 h 4439610"/>
                <a:gd name="connsiteX103" fmla="*/ 559275 w 3080644"/>
                <a:gd name="connsiteY103" fmla="*/ 1341886 h 4439610"/>
                <a:gd name="connsiteX104" fmla="*/ 592872 w 3080644"/>
                <a:gd name="connsiteY104" fmla="*/ 1325554 h 4439610"/>
                <a:gd name="connsiteX105" fmla="*/ 614805 w 3080644"/>
                <a:gd name="connsiteY105" fmla="*/ 1331621 h 4439610"/>
                <a:gd name="connsiteX106" fmla="*/ 620871 w 3080644"/>
                <a:gd name="connsiteY106" fmla="*/ 1342820 h 4439610"/>
                <a:gd name="connsiteX107" fmla="*/ 776727 w 3080644"/>
                <a:gd name="connsiteY107" fmla="*/ 1660598 h 4439610"/>
                <a:gd name="connsiteX108" fmla="*/ 947049 w 3080644"/>
                <a:gd name="connsiteY108" fmla="*/ 1996577 h 4439610"/>
                <a:gd name="connsiteX109" fmla="*/ 934450 w 3080644"/>
                <a:gd name="connsiteY109" fmla="*/ 2043240 h 4439610"/>
                <a:gd name="connsiteX110" fmla="*/ 931183 w 3080644"/>
                <a:gd name="connsiteY110" fmla="*/ 2059106 h 4439610"/>
                <a:gd name="connsiteX111" fmla="*/ 985779 w 3080644"/>
                <a:gd name="connsiteY111" fmla="*/ 2129101 h 4439610"/>
                <a:gd name="connsiteX112" fmla="*/ 1000712 w 3080644"/>
                <a:gd name="connsiteY112" fmla="*/ 2128167 h 4439610"/>
                <a:gd name="connsiteX113" fmla="*/ 1085640 w 3080644"/>
                <a:gd name="connsiteY113" fmla="*/ 2136100 h 4439610"/>
                <a:gd name="connsiteX114" fmla="*/ 1136503 w 3080644"/>
                <a:gd name="connsiteY114" fmla="*/ 2165032 h 4439610"/>
                <a:gd name="connsiteX115" fmla="*/ 1398752 w 3080644"/>
                <a:gd name="connsiteY115" fmla="*/ 2163632 h 4439610"/>
                <a:gd name="connsiteX116" fmla="*/ 1788859 w 3080644"/>
                <a:gd name="connsiteY116" fmla="*/ 2191163 h 4439610"/>
                <a:gd name="connsiteX117" fmla="*/ 1889186 w 3080644"/>
                <a:gd name="connsiteY117" fmla="*/ 2172032 h 4439610"/>
                <a:gd name="connsiteX118" fmla="*/ 2030576 w 3080644"/>
                <a:gd name="connsiteY118" fmla="*/ 1187897 h 4439610"/>
                <a:gd name="connsiteX119" fmla="*/ 2246161 w 3080644"/>
                <a:gd name="connsiteY119" fmla="*/ 1003109 h 4439610"/>
                <a:gd name="connsiteX120" fmla="*/ 2235428 w 3080644"/>
                <a:gd name="connsiteY120" fmla="*/ 912582 h 4439610"/>
                <a:gd name="connsiteX121" fmla="*/ 2164034 w 3080644"/>
                <a:gd name="connsiteY121" fmla="*/ 886451 h 4439610"/>
                <a:gd name="connsiteX122" fmla="*/ 2059507 w 3080644"/>
                <a:gd name="connsiteY122" fmla="*/ 907916 h 4439610"/>
                <a:gd name="connsiteX123" fmla="*/ 2009577 w 3080644"/>
                <a:gd name="connsiteY123" fmla="*/ 872918 h 4439610"/>
                <a:gd name="connsiteX124" fmla="*/ 2001644 w 3080644"/>
                <a:gd name="connsiteY124" fmla="*/ 817856 h 4439610"/>
                <a:gd name="connsiteX125" fmla="*/ 1981112 w 3080644"/>
                <a:gd name="connsiteY125" fmla="*/ 797323 h 4439610"/>
                <a:gd name="connsiteX126" fmla="*/ 1965714 w 3080644"/>
                <a:gd name="connsiteY126" fmla="*/ 766059 h 4439610"/>
                <a:gd name="connsiteX127" fmla="*/ 1956381 w 3080644"/>
                <a:gd name="connsiteY127" fmla="*/ 741794 h 4439610"/>
                <a:gd name="connsiteX128" fmla="*/ 1933049 w 3080644"/>
                <a:gd name="connsiteY128" fmla="*/ 697930 h 4439610"/>
                <a:gd name="connsiteX129" fmla="*/ 1922783 w 3080644"/>
                <a:gd name="connsiteY129" fmla="*/ 677865 h 4439610"/>
                <a:gd name="connsiteX130" fmla="*/ 1888252 w 3080644"/>
                <a:gd name="connsiteY130" fmla="*/ 664332 h 4439610"/>
                <a:gd name="connsiteX131" fmla="*/ 1867720 w 3080644"/>
                <a:gd name="connsiteY131" fmla="*/ 613469 h 4439610"/>
                <a:gd name="connsiteX132" fmla="*/ 1893852 w 3080644"/>
                <a:gd name="connsiteY132" fmla="*/ 557940 h 4439610"/>
                <a:gd name="connsiteX133" fmla="*/ 1919517 w 3080644"/>
                <a:gd name="connsiteY133" fmla="*/ 453880 h 4439610"/>
                <a:gd name="connsiteX134" fmla="*/ 1918584 w 3080644"/>
                <a:gd name="connsiteY134" fmla="*/ 396483 h 4439610"/>
                <a:gd name="connsiteX135" fmla="*/ 1928850 w 3080644"/>
                <a:gd name="connsiteY135" fmla="*/ 228961 h 4439610"/>
                <a:gd name="connsiteX136" fmla="*/ 1913451 w 3080644"/>
                <a:gd name="connsiteY136" fmla="*/ 192098 h 4439610"/>
                <a:gd name="connsiteX137" fmla="*/ 1947982 w 3080644"/>
                <a:gd name="connsiteY137" fmla="*/ 131435 h 4439610"/>
                <a:gd name="connsiteX138" fmla="*/ 2056241 w 3080644"/>
                <a:gd name="connsiteY138" fmla="*/ 76839 h 4439610"/>
                <a:gd name="connsiteX139" fmla="*/ 2244762 w 3080644"/>
                <a:gd name="connsiteY139" fmla="*/ 9643 h 4439610"/>
                <a:gd name="connsiteX140" fmla="*/ 2308946 w 3080644"/>
                <a:gd name="connsiteY140" fmla="*/ 281 h 443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080644" h="4439610">
                  <a:moveTo>
                    <a:pt x="1012072" y="3220106"/>
                  </a:moveTo>
                  <a:lnTo>
                    <a:pt x="998456" y="3229609"/>
                  </a:lnTo>
                  <a:cubicBezTo>
                    <a:pt x="943555" y="3272612"/>
                    <a:pt x="952339" y="3307176"/>
                    <a:pt x="962396" y="3356060"/>
                  </a:cubicBezTo>
                  <a:lnTo>
                    <a:pt x="967019" y="3386898"/>
                  </a:lnTo>
                  <a:close/>
                  <a:moveTo>
                    <a:pt x="2308946" y="281"/>
                  </a:moveTo>
                  <a:cubicBezTo>
                    <a:pt x="2371920" y="-2431"/>
                    <a:pt x="2431416" y="14543"/>
                    <a:pt x="2488812" y="48840"/>
                  </a:cubicBezTo>
                  <a:cubicBezTo>
                    <a:pt x="2538275" y="78705"/>
                    <a:pt x="2581672" y="115103"/>
                    <a:pt x="2621336" y="156633"/>
                  </a:cubicBezTo>
                  <a:cubicBezTo>
                    <a:pt x="2661467" y="198163"/>
                    <a:pt x="2716063" y="285425"/>
                    <a:pt x="2720730" y="341421"/>
                  </a:cubicBezTo>
                  <a:cubicBezTo>
                    <a:pt x="2722129" y="359620"/>
                    <a:pt x="2723530" y="377818"/>
                    <a:pt x="2724462" y="396483"/>
                  </a:cubicBezTo>
                  <a:cubicBezTo>
                    <a:pt x="2727729" y="442214"/>
                    <a:pt x="2723996" y="462746"/>
                    <a:pt x="2765527" y="475812"/>
                  </a:cubicBezTo>
                  <a:cubicBezTo>
                    <a:pt x="2828522" y="496344"/>
                    <a:pt x="2842988" y="542541"/>
                    <a:pt x="2870052" y="599937"/>
                  </a:cubicBezTo>
                  <a:cubicBezTo>
                    <a:pt x="2898518" y="660599"/>
                    <a:pt x="2944715" y="696997"/>
                    <a:pt x="2960580" y="758592"/>
                  </a:cubicBezTo>
                  <a:cubicBezTo>
                    <a:pt x="2968980" y="791257"/>
                    <a:pt x="2990444" y="829054"/>
                    <a:pt x="2985778" y="861253"/>
                  </a:cubicBezTo>
                  <a:cubicBezTo>
                    <a:pt x="2977379" y="918182"/>
                    <a:pt x="2966646" y="967179"/>
                    <a:pt x="2984378" y="1020375"/>
                  </a:cubicBezTo>
                  <a:cubicBezTo>
                    <a:pt x="3010510" y="1097837"/>
                    <a:pt x="3017043" y="1189764"/>
                    <a:pt x="3052508" y="1264425"/>
                  </a:cubicBezTo>
                  <a:cubicBezTo>
                    <a:pt x="3080038" y="1322754"/>
                    <a:pt x="3089838" y="1368951"/>
                    <a:pt x="3070706" y="1427281"/>
                  </a:cubicBezTo>
                  <a:cubicBezTo>
                    <a:pt x="3059507" y="1461812"/>
                    <a:pt x="3043641" y="1500543"/>
                    <a:pt x="3049708" y="1536940"/>
                  </a:cubicBezTo>
                  <a:cubicBezTo>
                    <a:pt x="3051574" y="1547206"/>
                    <a:pt x="3066040" y="1557939"/>
                    <a:pt x="3052508" y="1562605"/>
                  </a:cubicBezTo>
                  <a:cubicBezTo>
                    <a:pt x="3039442" y="1566805"/>
                    <a:pt x="3025442" y="1556072"/>
                    <a:pt x="3019376" y="1547206"/>
                  </a:cubicBezTo>
                  <a:cubicBezTo>
                    <a:pt x="3008177" y="1530874"/>
                    <a:pt x="3007244" y="1508942"/>
                    <a:pt x="2996511" y="1492143"/>
                  </a:cubicBezTo>
                  <a:cubicBezTo>
                    <a:pt x="2993244" y="1487477"/>
                    <a:pt x="2991378" y="1481411"/>
                    <a:pt x="2982045" y="1477677"/>
                  </a:cubicBezTo>
                  <a:cubicBezTo>
                    <a:pt x="2991845" y="1545340"/>
                    <a:pt x="2993244" y="1612535"/>
                    <a:pt x="3023576" y="1674598"/>
                  </a:cubicBezTo>
                  <a:cubicBezTo>
                    <a:pt x="3030109" y="1687664"/>
                    <a:pt x="3030576" y="1700263"/>
                    <a:pt x="3024042" y="1714729"/>
                  </a:cubicBezTo>
                  <a:cubicBezTo>
                    <a:pt x="3013310" y="1738061"/>
                    <a:pt x="3017509" y="1763726"/>
                    <a:pt x="3018910" y="1788457"/>
                  </a:cubicBezTo>
                  <a:cubicBezTo>
                    <a:pt x="3022176" y="1860319"/>
                    <a:pt x="3025909" y="1931714"/>
                    <a:pt x="3029642" y="2003576"/>
                  </a:cubicBezTo>
                  <a:cubicBezTo>
                    <a:pt x="3030109" y="2010109"/>
                    <a:pt x="3030109" y="2016642"/>
                    <a:pt x="3033842" y="2022241"/>
                  </a:cubicBezTo>
                  <a:cubicBezTo>
                    <a:pt x="3043641" y="2035774"/>
                    <a:pt x="3040842" y="2048840"/>
                    <a:pt x="3033842" y="2062838"/>
                  </a:cubicBezTo>
                  <a:cubicBezTo>
                    <a:pt x="3022176" y="2085704"/>
                    <a:pt x="3023109" y="2088970"/>
                    <a:pt x="3040842" y="2106236"/>
                  </a:cubicBezTo>
                  <a:cubicBezTo>
                    <a:pt x="3055774" y="2120702"/>
                    <a:pt x="3056240" y="2124434"/>
                    <a:pt x="3043641" y="2141700"/>
                  </a:cubicBezTo>
                  <a:cubicBezTo>
                    <a:pt x="3035708" y="2151966"/>
                    <a:pt x="3027309" y="2161765"/>
                    <a:pt x="3019376" y="2172032"/>
                  </a:cubicBezTo>
                  <a:cubicBezTo>
                    <a:pt x="3010043" y="2183698"/>
                    <a:pt x="3009110" y="2196763"/>
                    <a:pt x="3015176" y="2210295"/>
                  </a:cubicBezTo>
                  <a:cubicBezTo>
                    <a:pt x="3018910" y="2219162"/>
                    <a:pt x="3021709" y="2228961"/>
                    <a:pt x="3027309" y="2236427"/>
                  </a:cubicBezTo>
                  <a:cubicBezTo>
                    <a:pt x="3046441" y="2261158"/>
                    <a:pt x="3040842" y="2286357"/>
                    <a:pt x="3031975" y="2312955"/>
                  </a:cubicBezTo>
                  <a:cubicBezTo>
                    <a:pt x="3024042" y="2337687"/>
                    <a:pt x="3013776" y="2361485"/>
                    <a:pt x="3013776" y="2388083"/>
                  </a:cubicBezTo>
                  <a:cubicBezTo>
                    <a:pt x="3013776" y="2406749"/>
                    <a:pt x="3016576" y="2424948"/>
                    <a:pt x="3026842" y="2440813"/>
                  </a:cubicBezTo>
                  <a:cubicBezTo>
                    <a:pt x="3042708" y="2466011"/>
                    <a:pt x="3037575" y="2493076"/>
                    <a:pt x="3035708" y="2519675"/>
                  </a:cubicBezTo>
                  <a:cubicBezTo>
                    <a:pt x="3026842" y="2633067"/>
                    <a:pt x="2998864" y="2687663"/>
                    <a:pt x="2994664" y="2801522"/>
                  </a:cubicBezTo>
                  <a:cubicBezTo>
                    <a:pt x="2962188" y="2904273"/>
                    <a:pt x="2877914" y="2943717"/>
                    <a:pt x="2850383" y="2974514"/>
                  </a:cubicBezTo>
                  <a:cubicBezTo>
                    <a:pt x="2654690" y="3020565"/>
                    <a:pt x="2021062" y="3065229"/>
                    <a:pt x="1839152" y="3077828"/>
                  </a:cubicBezTo>
                  <a:lnTo>
                    <a:pt x="1839722" y="3074971"/>
                  </a:lnTo>
                  <a:lnTo>
                    <a:pt x="1584473" y="3080570"/>
                  </a:lnTo>
                  <a:cubicBezTo>
                    <a:pt x="1561141" y="3038573"/>
                    <a:pt x="1556008" y="3017108"/>
                    <a:pt x="1527076" y="2985377"/>
                  </a:cubicBezTo>
                  <a:cubicBezTo>
                    <a:pt x="1500012" y="2955979"/>
                    <a:pt x="1496746" y="3026440"/>
                    <a:pt x="1493012" y="3048839"/>
                  </a:cubicBezTo>
                  <a:cubicBezTo>
                    <a:pt x="1488346" y="3077304"/>
                    <a:pt x="1484146" y="3106235"/>
                    <a:pt x="1479480" y="3134700"/>
                  </a:cubicBezTo>
                  <a:cubicBezTo>
                    <a:pt x="1475280" y="3160365"/>
                    <a:pt x="1422083" y="3319954"/>
                    <a:pt x="1398752" y="3373150"/>
                  </a:cubicBezTo>
                  <a:cubicBezTo>
                    <a:pt x="1360021" y="3461345"/>
                    <a:pt x="1309158" y="3542539"/>
                    <a:pt x="1258761" y="3624667"/>
                  </a:cubicBezTo>
                  <a:cubicBezTo>
                    <a:pt x="1227030" y="3676463"/>
                    <a:pt x="1194366" y="3727793"/>
                    <a:pt x="1166368" y="3782389"/>
                  </a:cubicBezTo>
                  <a:cubicBezTo>
                    <a:pt x="1123437" y="3865917"/>
                    <a:pt x="1178034" y="3887849"/>
                    <a:pt x="1217231" y="3960177"/>
                  </a:cubicBezTo>
                  <a:cubicBezTo>
                    <a:pt x="1225164" y="3975110"/>
                    <a:pt x="1234496" y="4039972"/>
                    <a:pt x="1225630" y="4055838"/>
                  </a:cubicBezTo>
                  <a:cubicBezTo>
                    <a:pt x="1217697" y="4070770"/>
                    <a:pt x="1197166" y="4391349"/>
                    <a:pt x="1198565" y="4434746"/>
                  </a:cubicBezTo>
                  <a:cubicBezTo>
                    <a:pt x="1175700" y="4443612"/>
                    <a:pt x="1106638" y="4438012"/>
                    <a:pt x="1075840" y="4436146"/>
                  </a:cubicBezTo>
                  <a:cubicBezTo>
                    <a:pt x="1073041" y="4422613"/>
                    <a:pt x="1080973" y="4362884"/>
                    <a:pt x="1078640" y="4341885"/>
                  </a:cubicBezTo>
                  <a:cubicBezTo>
                    <a:pt x="1074907" y="4311554"/>
                    <a:pt x="1066508" y="4186963"/>
                    <a:pt x="1045509" y="4179029"/>
                  </a:cubicBezTo>
                  <a:cubicBezTo>
                    <a:pt x="1034310" y="4174830"/>
                    <a:pt x="1019377" y="4188829"/>
                    <a:pt x="1010512" y="4194896"/>
                  </a:cubicBezTo>
                  <a:cubicBezTo>
                    <a:pt x="986246" y="4211694"/>
                    <a:pt x="891986" y="4327886"/>
                    <a:pt x="877053" y="4370350"/>
                  </a:cubicBezTo>
                  <a:cubicBezTo>
                    <a:pt x="870521" y="4389015"/>
                    <a:pt x="871454" y="4410481"/>
                    <a:pt x="852788" y="4419814"/>
                  </a:cubicBezTo>
                  <a:cubicBezTo>
                    <a:pt x="836456" y="4427746"/>
                    <a:pt x="816391" y="4427746"/>
                    <a:pt x="798659" y="4430079"/>
                  </a:cubicBezTo>
                  <a:cubicBezTo>
                    <a:pt x="754795" y="4436146"/>
                    <a:pt x="482747" y="4441279"/>
                    <a:pt x="390353" y="4431480"/>
                  </a:cubicBezTo>
                  <a:cubicBezTo>
                    <a:pt x="345090" y="4426346"/>
                    <a:pt x="326891" y="4387149"/>
                    <a:pt x="330624" y="4345152"/>
                  </a:cubicBezTo>
                  <a:cubicBezTo>
                    <a:pt x="335756" y="4293822"/>
                    <a:pt x="369354" y="4275623"/>
                    <a:pt x="417418" y="4271890"/>
                  </a:cubicBezTo>
                  <a:cubicBezTo>
                    <a:pt x="470148" y="4267690"/>
                    <a:pt x="605472" y="4170163"/>
                    <a:pt x="629270" y="4140766"/>
                  </a:cubicBezTo>
                  <a:cubicBezTo>
                    <a:pt x="676867" y="4081970"/>
                    <a:pt x="826190" y="3822987"/>
                    <a:pt x="854655" y="3752525"/>
                  </a:cubicBezTo>
                  <a:cubicBezTo>
                    <a:pt x="873554" y="3705862"/>
                    <a:pt x="889536" y="3658381"/>
                    <a:pt x="904177" y="3610493"/>
                  </a:cubicBezTo>
                  <a:lnTo>
                    <a:pt x="934079" y="3506319"/>
                  </a:lnTo>
                  <a:lnTo>
                    <a:pt x="927574" y="3515515"/>
                  </a:lnTo>
                  <a:cubicBezTo>
                    <a:pt x="889477" y="3576407"/>
                    <a:pt x="771861" y="3794958"/>
                    <a:pt x="757236" y="3829614"/>
                  </a:cubicBezTo>
                  <a:cubicBezTo>
                    <a:pt x="733001" y="3828118"/>
                    <a:pt x="673212" y="3794479"/>
                    <a:pt x="646288" y="3780046"/>
                  </a:cubicBezTo>
                  <a:cubicBezTo>
                    <a:pt x="649376" y="3766716"/>
                    <a:pt x="681246" y="3716287"/>
                    <a:pt x="687845" y="3696436"/>
                  </a:cubicBezTo>
                  <a:cubicBezTo>
                    <a:pt x="697049" y="3667613"/>
                    <a:pt x="741095" y="3552088"/>
                    <a:pt x="725497" y="3536257"/>
                  </a:cubicBezTo>
                  <a:cubicBezTo>
                    <a:pt x="717165" y="3527842"/>
                    <a:pt x="697937" y="3534247"/>
                    <a:pt x="687452" y="3536031"/>
                  </a:cubicBezTo>
                  <a:cubicBezTo>
                    <a:pt x="658673" y="3541088"/>
                    <a:pt x="525783" y="3606543"/>
                    <a:pt x="494767" y="3638547"/>
                  </a:cubicBezTo>
                  <a:cubicBezTo>
                    <a:pt x="481162" y="3652627"/>
                    <a:pt x="473111" y="3672318"/>
                    <a:pt x="452459" y="3672981"/>
                  </a:cubicBezTo>
                  <a:cubicBezTo>
                    <a:pt x="434487" y="3673350"/>
                    <a:pt x="416442" y="3665040"/>
                    <a:pt x="399529" y="3659795"/>
                  </a:cubicBezTo>
                  <a:cubicBezTo>
                    <a:pt x="357569" y="3647084"/>
                    <a:pt x="110788" y="3539031"/>
                    <a:pt x="31755" y="3491953"/>
                  </a:cubicBezTo>
                  <a:cubicBezTo>
                    <a:pt x="-6825" y="3468590"/>
                    <a:pt x="-6958" y="3425803"/>
                    <a:pt x="13794" y="3389581"/>
                  </a:cubicBezTo>
                  <a:cubicBezTo>
                    <a:pt x="39667" y="3345545"/>
                    <a:pt x="77419" y="3343093"/>
                    <a:pt x="122189" y="3359641"/>
                  </a:cubicBezTo>
                  <a:cubicBezTo>
                    <a:pt x="171350" y="3377703"/>
                    <a:pt x="333440" y="3346041"/>
                    <a:pt x="367016" y="3329460"/>
                  </a:cubicBezTo>
                  <a:cubicBezTo>
                    <a:pt x="434171" y="3296296"/>
                    <a:pt x="675717" y="3125233"/>
                    <a:pt x="730498" y="3073655"/>
                  </a:cubicBezTo>
                  <a:cubicBezTo>
                    <a:pt x="803141" y="3005379"/>
                    <a:pt x="866646" y="2929334"/>
                    <a:pt x="930990" y="2853676"/>
                  </a:cubicBezTo>
                  <a:cubicBezTo>
                    <a:pt x="1002684" y="2768685"/>
                    <a:pt x="1073538" y="2683309"/>
                    <a:pt x="1144392" y="2597933"/>
                  </a:cubicBezTo>
                  <a:cubicBezTo>
                    <a:pt x="1180431" y="2555018"/>
                    <a:pt x="1216665" y="2511684"/>
                    <a:pt x="1252705" y="2468769"/>
                  </a:cubicBezTo>
                  <a:cubicBezTo>
                    <a:pt x="1269339" y="2449216"/>
                    <a:pt x="1287411" y="2430961"/>
                    <a:pt x="1305401" y="2412606"/>
                  </a:cubicBezTo>
                  <a:lnTo>
                    <a:pt x="1330036" y="2385821"/>
                  </a:lnTo>
                  <a:lnTo>
                    <a:pt x="1317469" y="2383581"/>
                  </a:lnTo>
                  <a:cubicBezTo>
                    <a:pt x="1223508" y="2367778"/>
                    <a:pt x="1112938" y="2352794"/>
                    <a:pt x="1067441" y="2339087"/>
                  </a:cubicBezTo>
                  <a:cubicBezTo>
                    <a:pt x="1059041" y="2336754"/>
                    <a:pt x="1051109" y="2335354"/>
                    <a:pt x="1042709" y="2340020"/>
                  </a:cubicBezTo>
                  <a:cubicBezTo>
                    <a:pt x="1012844" y="2356352"/>
                    <a:pt x="976447" y="2351220"/>
                    <a:pt x="960115" y="2320422"/>
                  </a:cubicBezTo>
                  <a:cubicBezTo>
                    <a:pt x="940983" y="2284490"/>
                    <a:pt x="913451" y="2284957"/>
                    <a:pt x="880320" y="2285424"/>
                  </a:cubicBezTo>
                  <a:cubicBezTo>
                    <a:pt x="814524" y="2286824"/>
                    <a:pt x="748262" y="2289157"/>
                    <a:pt x="683867" y="2273291"/>
                  </a:cubicBezTo>
                  <a:cubicBezTo>
                    <a:pt x="612938" y="2256026"/>
                    <a:pt x="559275" y="2210762"/>
                    <a:pt x="513078" y="2156633"/>
                  </a:cubicBezTo>
                  <a:cubicBezTo>
                    <a:pt x="506545" y="2149166"/>
                    <a:pt x="503279" y="2139367"/>
                    <a:pt x="503745" y="2129568"/>
                  </a:cubicBezTo>
                  <a:cubicBezTo>
                    <a:pt x="505145" y="2078705"/>
                    <a:pt x="491613" y="2030174"/>
                    <a:pt x="486480" y="1980244"/>
                  </a:cubicBezTo>
                  <a:cubicBezTo>
                    <a:pt x="484146" y="1955979"/>
                    <a:pt x="478081" y="1932181"/>
                    <a:pt x="493013" y="1909782"/>
                  </a:cubicBezTo>
                  <a:cubicBezTo>
                    <a:pt x="498146" y="1901850"/>
                    <a:pt x="492546" y="1894383"/>
                    <a:pt x="488346" y="1887384"/>
                  </a:cubicBezTo>
                  <a:cubicBezTo>
                    <a:pt x="459882" y="1841654"/>
                    <a:pt x="428150" y="1797790"/>
                    <a:pt x="396886" y="1753926"/>
                  </a:cubicBezTo>
                  <a:cubicBezTo>
                    <a:pt x="374954" y="1723128"/>
                    <a:pt x="354422" y="1691397"/>
                    <a:pt x="336223" y="1658266"/>
                  </a:cubicBezTo>
                  <a:cubicBezTo>
                    <a:pt x="324091" y="1636334"/>
                    <a:pt x="310092" y="1616268"/>
                    <a:pt x="294226" y="1596670"/>
                  </a:cubicBezTo>
                  <a:cubicBezTo>
                    <a:pt x="283960" y="1584071"/>
                    <a:pt x="281626" y="1571005"/>
                    <a:pt x="292359" y="1557006"/>
                  </a:cubicBezTo>
                  <a:cubicBezTo>
                    <a:pt x="343689" y="1491677"/>
                    <a:pt x="307292" y="1389484"/>
                    <a:pt x="350222" y="1319955"/>
                  </a:cubicBezTo>
                  <a:cubicBezTo>
                    <a:pt x="362355" y="1300356"/>
                    <a:pt x="374487" y="1280758"/>
                    <a:pt x="386620" y="1260692"/>
                  </a:cubicBezTo>
                  <a:cubicBezTo>
                    <a:pt x="391287" y="1253226"/>
                    <a:pt x="397352" y="1247160"/>
                    <a:pt x="403886" y="1241560"/>
                  </a:cubicBezTo>
                  <a:cubicBezTo>
                    <a:pt x="422551" y="1227095"/>
                    <a:pt x="433283" y="1228494"/>
                    <a:pt x="446349" y="1247626"/>
                  </a:cubicBezTo>
                  <a:cubicBezTo>
                    <a:pt x="464081" y="1273292"/>
                    <a:pt x="480413" y="1300356"/>
                    <a:pt x="498612" y="1325554"/>
                  </a:cubicBezTo>
                  <a:cubicBezTo>
                    <a:pt x="518211" y="1352619"/>
                    <a:pt x="528011" y="1354953"/>
                    <a:pt x="559275" y="1341886"/>
                  </a:cubicBezTo>
                  <a:cubicBezTo>
                    <a:pt x="570941" y="1337220"/>
                    <a:pt x="582140" y="1331621"/>
                    <a:pt x="592872" y="1325554"/>
                  </a:cubicBezTo>
                  <a:cubicBezTo>
                    <a:pt x="602672" y="1319955"/>
                    <a:pt x="609205" y="1322754"/>
                    <a:pt x="614805" y="1331621"/>
                  </a:cubicBezTo>
                  <a:cubicBezTo>
                    <a:pt x="617138" y="1335354"/>
                    <a:pt x="619471" y="1339087"/>
                    <a:pt x="620871" y="1342820"/>
                  </a:cubicBezTo>
                  <a:cubicBezTo>
                    <a:pt x="648869" y="1425415"/>
                    <a:pt x="737530" y="1583137"/>
                    <a:pt x="776727" y="1660598"/>
                  </a:cubicBezTo>
                  <a:cubicBezTo>
                    <a:pt x="833190" y="1772592"/>
                    <a:pt x="892919" y="1883184"/>
                    <a:pt x="947049" y="1996577"/>
                  </a:cubicBezTo>
                  <a:cubicBezTo>
                    <a:pt x="961048" y="2025975"/>
                    <a:pt x="961048" y="2025975"/>
                    <a:pt x="934450" y="2043240"/>
                  </a:cubicBezTo>
                  <a:cubicBezTo>
                    <a:pt x="926983" y="2047907"/>
                    <a:pt x="926983" y="2052573"/>
                    <a:pt x="931183" y="2059106"/>
                  </a:cubicBezTo>
                  <a:cubicBezTo>
                    <a:pt x="947049" y="2084304"/>
                    <a:pt x="965248" y="2107636"/>
                    <a:pt x="985779" y="2129101"/>
                  </a:cubicBezTo>
                  <a:cubicBezTo>
                    <a:pt x="991379" y="2135167"/>
                    <a:pt x="995113" y="2135634"/>
                    <a:pt x="1000712" y="2128167"/>
                  </a:cubicBezTo>
                  <a:cubicBezTo>
                    <a:pt x="1023577" y="2099236"/>
                    <a:pt x="1068374" y="2102036"/>
                    <a:pt x="1085640" y="2136100"/>
                  </a:cubicBezTo>
                  <a:cubicBezTo>
                    <a:pt x="1097305" y="2159432"/>
                    <a:pt x="1112704" y="2165499"/>
                    <a:pt x="1136503" y="2165032"/>
                  </a:cubicBezTo>
                  <a:cubicBezTo>
                    <a:pt x="1223763" y="2163632"/>
                    <a:pt x="1311491" y="2165499"/>
                    <a:pt x="1398752" y="2163632"/>
                  </a:cubicBezTo>
                  <a:cubicBezTo>
                    <a:pt x="1475747" y="2162232"/>
                    <a:pt x="1714664" y="2166432"/>
                    <a:pt x="1788859" y="2191163"/>
                  </a:cubicBezTo>
                  <a:cubicBezTo>
                    <a:pt x="1824323" y="2203296"/>
                    <a:pt x="1858388" y="2196763"/>
                    <a:pt x="1889186" y="2172032"/>
                  </a:cubicBezTo>
                  <a:cubicBezTo>
                    <a:pt x="1957781" y="2116502"/>
                    <a:pt x="1967580" y="1249026"/>
                    <a:pt x="2030576" y="1187897"/>
                  </a:cubicBezTo>
                  <a:cubicBezTo>
                    <a:pt x="2136502" y="1084770"/>
                    <a:pt x="2240095" y="1009176"/>
                    <a:pt x="2246161" y="1003109"/>
                  </a:cubicBezTo>
                  <a:cubicBezTo>
                    <a:pt x="2263427" y="986311"/>
                    <a:pt x="2243361" y="922849"/>
                    <a:pt x="2235428" y="912582"/>
                  </a:cubicBezTo>
                  <a:cubicBezTo>
                    <a:pt x="2216764" y="889251"/>
                    <a:pt x="2194365" y="880385"/>
                    <a:pt x="2164034" y="886451"/>
                  </a:cubicBezTo>
                  <a:cubicBezTo>
                    <a:pt x="2129036" y="893450"/>
                    <a:pt x="2094971" y="904650"/>
                    <a:pt x="2059507" y="907916"/>
                  </a:cubicBezTo>
                  <a:cubicBezTo>
                    <a:pt x="2029176" y="911183"/>
                    <a:pt x="2017510" y="902783"/>
                    <a:pt x="2009577" y="872918"/>
                  </a:cubicBezTo>
                  <a:cubicBezTo>
                    <a:pt x="2005844" y="859386"/>
                    <a:pt x="2003511" y="831388"/>
                    <a:pt x="2001644" y="817856"/>
                  </a:cubicBezTo>
                  <a:cubicBezTo>
                    <a:pt x="2000245" y="804789"/>
                    <a:pt x="1993712" y="799190"/>
                    <a:pt x="1981112" y="797323"/>
                  </a:cubicBezTo>
                  <a:cubicBezTo>
                    <a:pt x="1957781" y="794057"/>
                    <a:pt x="1953115" y="785191"/>
                    <a:pt x="1965714" y="766059"/>
                  </a:cubicBezTo>
                  <a:cubicBezTo>
                    <a:pt x="1975513" y="751593"/>
                    <a:pt x="1968980" y="746926"/>
                    <a:pt x="1956381" y="741794"/>
                  </a:cubicBezTo>
                  <a:cubicBezTo>
                    <a:pt x="1929316" y="731528"/>
                    <a:pt x="1926983" y="726861"/>
                    <a:pt x="1933049" y="697930"/>
                  </a:cubicBezTo>
                  <a:cubicBezTo>
                    <a:pt x="1934916" y="687664"/>
                    <a:pt x="1933049" y="681131"/>
                    <a:pt x="1922783" y="677865"/>
                  </a:cubicBezTo>
                  <a:cubicBezTo>
                    <a:pt x="1911117" y="673665"/>
                    <a:pt x="1899452" y="669465"/>
                    <a:pt x="1888252" y="664332"/>
                  </a:cubicBezTo>
                  <a:cubicBezTo>
                    <a:pt x="1863521" y="652666"/>
                    <a:pt x="1857454" y="639134"/>
                    <a:pt x="1867720" y="613469"/>
                  </a:cubicBezTo>
                  <a:cubicBezTo>
                    <a:pt x="1875187" y="594337"/>
                    <a:pt x="1884519" y="576138"/>
                    <a:pt x="1893852" y="557940"/>
                  </a:cubicBezTo>
                  <a:cubicBezTo>
                    <a:pt x="1910651" y="525275"/>
                    <a:pt x="1919517" y="490277"/>
                    <a:pt x="1919517" y="453880"/>
                  </a:cubicBezTo>
                  <a:cubicBezTo>
                    <a:pt x="1919517" y="430081"/>
                    <a:pt x="1920450" y="420282"/>
                    <a:pt x="1918584" y="396483"/>
                  </a:cubicBezTo>
                  <a:cubicBezTo>
                    <a:pt x="1913917" y="333954"/>
                    <a:pt x="1910184" y="287758"/>
                    <a:pt x="1928850" y="228961"/>
                  </a:cubicBezTo>
                  <a:cubicBezTo>
                    <a:pt x="1934449" y="212163"/>
                    <a:pt x="1917650" y="209363"/>
                    <a:pt x="1913451" y="192098"/>
                  </a:cubicBezTo>
                  <a:cubicBezTo>
                    <a:pt x="1908784" y="172032"/>
                    <a:pt x="1929783" y="142634"/>
                    <a:pt x="1947982" y="131435"/>
                  </a:cubicBezTo>
                  <a:cubicBezTo>
                    <a:pt x="1976446" y="114170"/>
                    <a:pt x="2026376" y="89904"/>
                    <a:pt x="2056241" y="76839"/>
                  </a:cubicBezTo>
                  <a:cubicBezTo>
                    <a:pt x="2117837" y="50707"/>
                    <a:pt x="2179432" y="25509"/>
                    <a:pt x="2244762" y="9643"/>
                  </a:cubicBezTo>
                  <a:cubicBezTo>
                    <a:pt x="2266577" y="4277"/>
                    <a:pt x="2287954" y="1185"/>
                    <a:pt x="2308946" y="281"/>
                  </a:cubicBezTo>
                  <a:close/>
                </a:path>
              </a:pathLst>
            </a:custGeom>
            <a:solidFill>
              <a:schemeClr val="accent2"/>
            </a:solidFill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08CBBF-20BB-4508-BF4B-3DF698CB3631}"/>
                </a:ext>
              </a:extLst>
            </p:cNvPr>
            <p:cNvGrpSpPr/>
            <p:nvPr/>
          </p:nvGrpSpPr>
          <p:grpSpPr>
            <a:xfrm>
              <a:off x="6935372" y="4743735"/>
              <a:ext cx="1791643" cy="1519698"/>
              <a:chOff x="431983" y="4908978"/>
              <a:chExt cx="1791643" cy="1519698"/>
            </a:xfrm>
          </p:grpSpPr>
          <p:sp>
            <p:nvSpPr>
              <p:cNvPr id="13" name="Rectangle 112">
                <a:extLst>
                  <a:ext uri="{FF2B5EF4-FFF2-40B4-BE49-F238E27FC236}">
                    <a16:creationId xmlns:a16="http://schemas.microsoft.com/office/drawing/2014/main" id="{CA70DEE5-5552-42DA-B91E-64F2CAE582FF}"/>
                  </a:ext>
                </a:extLst>
              </p:cNvPr>
              <p:cNvSpPr/>
              <p:nvPr/>
            </p:nvSpPr>
            <p:spPr>
              <a:xfrm rot="10800000" flipH="1">
                <a:off x="431983" y="6207029"/>
                <a:ext cx="1791643" cy="22164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Rectangle 98">
                <a:extLst>
                  <a:ext uri="{FF2B5EF4-FFF2-40B4-BE49-F238E27FC236}">
                    <a16:creationId xmlns:a16="http://schemas.microsoft.com/office/drawing/2014/main" id="{5BDD8A19-47D1-432B-9469-057D86FD355D}"/>
                  </a:ext>
                </a:extLst>
              </p:cNvPr>
              <p:cNvSpPr/>
              <p:nvPr/>
            </p:nvSpPr>
            <p:spPr>
              <a:xfrm rot="10800000" flipH="1">
                <a:off x="477202" y="5975783"/>
                <a:ext cx="1701206" cy="21045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" name="Rectangle 97">
                <a:extLst>
                  <a:ext uri="{FF2B5EF4-FFF2-40B4-BE49-F238E27FC236}">
                    <a16:creationId xmlns:a16="http://schemas.microsoft.com/office/drawing/2014/main" id="{91AC70A8-1864-4218-92F0-8720004D1CB9}"/>
                  </a:ext>
                </a:extLst>
              </p:cNvPr>
              <p:cNvSpPr/>
              <p:nvPr/>
            </p:nvSpPr>
            <p:spPr>
              <a:xfrm rot="10800000" flipH="1">
                <a:off x="608469" y="5777017"/>
                <a:ext cx="1438672" cy="177980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3749325" y="214783"/>
                    </a:moveTo>
                    <a:lnTo>
                      <a:pt x="3749325" y="452458"/>
                    </a:lnTo>
                    <a:lnTo>
                      <a:pt x="3604159" y="452458"/>
                    </a:lnTo>
                    <a:lnTo>
                      <a:pt x="3604159" y="214783"/>
                    </a:lnTo>
                    <a:close/>
                    <a:moveTo>
                      <a:pt x="4010934" y="214783"/>
                    </a:moveTo>
                    <a:lnTo>
                      <a:pt x="4010934" y="452458"/>
                    </a:lnTo>
                    <a:lnTo>
                      <a:pt x="3865768" y="452458"/>
                    </a:lnTo>
                    <a:lnTo>
                      <a:pt x="3865768" y="214783"/>
                    </a:lnTo>
                    <a:close/>
                    <a:moveTo>
                      <a:pt x="4272544" y="214783"/>
                    </a:moveTo>
                    <a:lnTo>
                      <a:pt x="4272544" y="452458"/>
                    </a:lnTo>
                    <a:lnTo>
                      <a:pt x="4127378" y="452458"/>
                    </a:lnTo>
                    <a:lnTo>
                      <a:pt x="4127378" y="214783"/>
                    </a:lnTo>
                    <a:close/>
                    <a:moveTo>
                      <a:pt x="4534153" y="214783"/>
                    </a:moveTo>
                    <a:lnTo>
                      <a:pt x="4534153" y="452458"/>
                    </a:lnTo>
                    <a:lnTo>
                      <a:pt x="4388987" y="452458"/>
                    </a:lnTo>
                    <a:lnTo>
                      <a:pt x="4388987" y="214783"/>
                    </a:lnTo>
                    <a:close/>
                    <a:moveTo>
                      <a:pt x="4795763" y="214783"/>
                    </a:moveTo>
                    <a:lnTo>
                      <a:pt x="4795763" y="452458"/>
                    </a:lnTo>
                    <a:lnTo>
                      <a:pt x="4650597" y="452458"/>
                    </a:lnTo>
                    <a:lnTo>
                      <a:pt x="4650597" y="214783"/>
                    </a:lnTo>
                    <a:close/>
                    <a:moveTo>
                      <a:pt x="5057372" y="214783"/>
                    </a:moveTo>
                    <a:lnTo>
                      <a:pt x="5057372" y="452458"/>
                    </a:lnTo>
                    <a:lnTo>
                      <a:pt x="4912206" y="452458"/>
                    </a:lnTo>
                    <a:lnTo>
                      <a:pt x="4912206" y="214783"/>
                    </a:lnTo>
                    <a:close/>
                    <a:moveTo>
                      <a:pt x="5393520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EAE4B10D-3ECB-43C9-9008-F3CDC2615958}"/>
                  </a:ext>
                </a:extLst>
              </p:cNvPr>
              <p:cNvSpPr/>
              <p:nvPr/>
            </p:nvSpPr>
            <p:spPr>
              <a:xfrm flipH="1" flipV="1">
                <a:off x="501262" y="5570427"/>
                <a:ext cx="1653085" cy="204505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33815" y="0"/>
                    </a:moveTo>
                    <a:lnTo>
                      <a:pt x="834953" y="0"/>
                    </a:lnTo>
                    <a:lnTo>
                      <a:pt x="834953" y="658575"/>
                    </a:lnTo>
                    <a:lnTo>
                      <a:pt x="751548" y="658575"/>
                    </a:lnTo>
                    <a:lnTo>
                      <a:pt x="751548" y="0"/>
                    </a:lnTo>
                    <a:lnTo>
                      <a:pt x="620863" y="0"/>
                    </a:lnTo>
                    <a:lnTo>
                      <a:pt x="620863" y="658575"/>
                    </a:lnTo>
                    <a:lnTo>
                      <a:pt x="537458" y="658575"/>
                    </a:lnTo>
                    <a:lnTo>
                      <a:pt x="537458" y="0"/>
                    </a:lnTo>
                    <a:lnTo>
                      <a:pt x="406774" y="0"/>
                    </a:lnTo>
                    <a:lnTo>
                      <a:pt x="406774" y="658575"/>
                    </a:lnTo>
                    <a:lnTo>
                      <a:pt x="323369" y="658575"/>
                    </a:lnTo>
                    <a:lnTo>
                      <a:pt x="323369" y="0"/>
                    </a:lnTo>
                    <a:lnTo>
                      <a:pt x="192684" y="0"/>
                    </a:lnTo>
                    <a:lnTo>
                      <a:pt x="192684" y="658575"/>
                    </a:lnTo>
                    <a:lnTo>
                      <a:pt x="109279" y="658575"/>
                    </a:lnTo>
                    <a:lnTo>
                      <a:pt x="109279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4933815" y="667240"/>
                    </a:lnTo>
                    <a:close/>
                    <a:moveTo>
                      <a:pt x="5147905" y="0"/>
                    </a:moveTo>
                    <a:lnTo>
                      <a:pt x="5017220" y="0"/>
                    </a:lnTo>
                    <a:lnTo>
                      <a:pt x="5017220" y="667240"/>
                    </a:lnTo>
                    <a:lnTo>
                      <a:pt x="5147905" y="667240"/>
                    </a:lnTo>
                    <a:close/>
                    <a:moveTo>
                      <a:pt x="5393520" y="0"/>
                    </a:moveTo>
                    <a:lnTo>
                      <a:pt x="5231310" y="0"/>
                    </a:lnTo>
                    <a:lnTo>
                      <a:pt x="523131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Rectangle 39">
                <a:extLst>
                  <a:ext uri="{FF2B5EF4-FFF2-40B4-BE49-F238E27FC236}">
                    <a16:creationId xmlns:a16="http://schemas.microsoft.com/office/drawing/2014/main" id="{56014FB9-9FDC-47F2-965D-301A11228E4F}"/>
                  </a:ext>
                </a:extLst>
              </p:cNvPr>
              <p:cNvSpPr/>
              <p:nvPr/>
            </p:nvSpPr>
            <p:spPr>
              <a:xfrm rot="10800000" flipV="1">
                <a:off x="523586" y="5358778"/>
                <a:ext cx="1608437" cy="198982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42528" y="261481"/>
                    </a:moveTo>
                    <a:lnTo>
                      <a:pt x="4942528" y="389369"/>
                    </a:lnTo>
                    <a:lnTo>
                      <a:pt x="5081536" y="389369"/>
                    </a:lnTo>
                    <a:lnTo>
                      <a:pt x="5081536" y="261481"/>
                    </a:lnTo>
                    <a:close/>
                    <a:moveTo>
                      <a:pt x="4692028" y="261481"/>
                    </a:moveTo>
                    <a:lnTo>
                      <a:pt x="4692028" y="389369"/>
                    </a:lnTo>
                    <a:lnTo>
                      <a:pt x="4831036" y="389369"/>
                    </a:lnTo>
                    <a:lnTo>
                      <a:pt x="4831036" y="261481"/>
                    </a:lnTo>
                    <a:close/>
                    <a:moveTo>
                      <a:pt x="4441519" y="261481"/>
                    </a:moveTo>
                    <a:lnTo>
                      <a:pt x="4441519" y="389369"/>
                    </a:lnTo>
                    <a:lnTo>
                      <a:pt x="4580527" y="389369"/>
                    </a:lnTo>
                    <a:lnTo>
                      <a:pt x="4580527" y="261481"/>
                    </a:lnTo>
                    <a:close/>
                    <a:moveTo>
                      <a:pt x="4191008" y="261481"/>
                    </a:moveTo>
                    <a:lnTo>
                      <a:pt x="4191008" y="389369"/>
                    </a:lnTo>
                    <a:lnTo>
                      <a:pt x="4330016" y="389369"/>
                    </a:lnTo>
                    <a:lnTo>
                      <a:pt x="4330016" y="261481"/>
                    </a:lnTo>
                    <a:close/>
                    <a:moveTo>
                      <a:pt x="0" y="0"/>
                    </a:moveTo>
                    <a:lnTo>
                      <a:pt x="570675" y="0"/>
                    </a:lnTo>
                    <a:lnTo>
                      <a:pt x="570675" y="658575"/>
                    </a:lnTo>
                    <a:lnTo>
                      <a:pt x="654080" y="658575"/>
                    </a:lnTo>
                    <a:lnTo>
                      <a:pt x="654080" y="0"/>
                    </a:lnTo>
                    <a:lnTo>
                      <a:pt x="784765" y="0"/>
                    </a:lnTo>
                    <a:lnTo>
                      <a:pt x="784765" y="658575"/>
                    </a:lnTo>
                    <a:lnTo>
                      <a:pt x="868170" y="658575"/>
                    </a:lnTo>
                    <a:lnTo>
                      <a:pt x="868170" y="0"/>
                    </a:lnTo>
                    <a:lnTo>
                      <a:pt x="998854" y="0"/>
                    </a:lnTo>
                    <a:lnTo>
                      <a:pt x="998854" y="658575"/>
                    </a:lnTo>
                    <a:lnTo>
                      <a:pt x="1082259" y="658575"/>
                    </a:lnTo>
                    <a:lnTo>
                      <a:pt x="1082259" y="0"/>
                    </a:lnTo>
                    <a:lnTo>
                      <a:pt x="5393520" y="0"/>
                    </a:lnTo>
                    <a:lnTo>
                      <a:pt x="5393520" y="667240"/>
                    </a:lnTo>
                    <a:lnTo>
                      <a:pt x="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8" name="Rectangle 112">
                <a:extLst>
                  <a:ext uri="{FF2B5EF4-FFF2-40B4-BE49-F238E27FC236}">
                    <a16:creationId xmlns:a16="http://schemas.microsoft.com/office/drawing/2014/main" id="{E4E4BC56-F6AC-4A52-A1D8-EA9F8239CBAF}"/>
                  </a:ext>
                </a:extLst>
              </p:cNvPr>
              <p:cNvSpPr/>
              <p:nvPr/>
            </p:nvSpPr>
            <p:spPr>
              <a:xfrm rot="10800000" flipH="1">
                <a:off x="431983" y="5132611"/>
                <a:ext cx="1791643" cy="22164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9" name="Rectangle 98">
                <a:extLst>
                  <a:ext uri="{FF2B5EF4-FFF2-40B4-BE49-F238E27FC236}">
                    <a16:creationId xmlns:a16="http://schemas.microsoft.com/office/drawing/2014/main" id="{EEC1FD21-749C-4B4D-9692-E1C9ECCFA892}"/>
                  </a:ext>
                </a:extLst>
              </p:cNvPr>
              <p:cNvSpPr/>
              <p:nvPr/>
            </p:nvSpPr>
            <p:spPr>
              <a:xfrm rot="10800000" flipH="1">
                <a:off x="477202" y="4908978"/>
                <a:ext cx="1701206" cy="21045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5120400A-1A20-4F33-91CC-D93C82ED414B}"/>
                </a:ext>
              </a:extLst>
            </p:cNvPr>
            <p:cNvGrpSpPr/>
            <p:nvPr/>
          </p:nvGrpSpPr>
          <p:grpSpPr>
            <a:xfrm>
              <a:off x="10159737" y="5018157"/>
              <a:ext cx="1420106" cy="1235751"/>
              <a:chOff x="4075906" y="5137696"/>
              <a:chExt cx="1420106" cy="1235751"/>
            </a:xfrm>
          </p:grpSpPr>
          <p:sp>
            <p:nvSpPr>
              <p:cNvPr id="8" name="Round Same Side Corner Rectangle 51">
                <a:extLst>
                  <a:ext uri="{FF2B5EF4-FFF2-40B4-BE49-F238E27FC236}">
                    <a16:creationId xmlns:a16="http://schemas.microsoft.com/office/drawing/2014/main" id="{8145473C-B337-479F-9C9B-A4A07F0BF875}"/>
                  </a:ext>
                </a:extLst>
              </p:cNvPr>
              <p:cNvSpPr/>
              <p:nvPr/>
            </p:nvSpPr>
            <p:spPr>
              <a:xfrm rot="5400000" flipH="1">
                <a:off x="4674379" y="5298426"/>
                <a:ext cx="223160" cy="142010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9" name="Round Same Side Corner Rectangle 51">
                <a:extLst>
                  <a:ext uri="{FF2B5EF4-FFF2-40B4-BE49-F238E27FC236}">
                    <a16:creationId xmlns:a16="http://schemas.microsoft.com/office/drawing/2014/main" id="{6D756179-2B0F-40FD-AA7B-0CFBAFC658D3}"/>
                  </a:ext>
                </a:extLst>
              </p:cNvPr>
              <p:cNvSpPr/>
              <p:nvPr/>
            </p:nvSpPr>
            <p:spPr>
              <a:xfrm rot="16200000" flipH="1">
                <a:off x="4680603" y="5597643"/>
                <a:ext cx="210712" cy="134089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10" name="Round Same Side Corner Rectangle 51">
                <a:extLst>
                  <a:ext uri="{FF2B5EF4-FFF2-40B4-BE49-F238E27FC236}">
                    <a16:creationId xmlns:a16="http://schemas.microsoft.com/office/drawing/2014/main" id="{C7D5C3B4-F86A-46D8-81F7-5F410F0A9D42}"/>
                  </a:ext>
                </a:extLst>
              </p:cNvPr>
              <p:cNvSpPr/>
              <p:nvPr/>
            </p:nvSpPr>
            <p:spPr>
              <a:xfrm rot="16200000" flipH="1">
                <a:off x="4680603" y="5077728"/>
                <a:ext cx="210712" cy="134089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11" name="Round Same Side Corner Rectangle 51">
                <a:extLst>
                  <a:ext uri="{FF2B5EF4-FFF2-40B4-BE49-F238E27FC236}">
                    <a16:creationId xmlns:a16="http://schemas.microsoft.com/office/drawing/2014/main" id="{D1D97B74-D16C-4C74-9640-B7119D711C8B}"/>
                  </a:ext>
                </a:extLst>
              </p:cNvPr>
              <p:cNvSpPr/>
              <p:nvPr/>
            </p:nvSpPr>
            <p:spPr>
              <a:xfrm rot="16200000" flipH="1">
                <a:off x="4662514" y="4825671"/>
                <a:ext cx="210712" cy="134089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12" name="Round Same Side Corner Rectangle 51">
                <a:extLst>
                  <a:ext uri="{FF2B5EF4-FFF2-40B4-BE49-F238E27FC236}">
                    <a16:creationId xmlns:a16="http://schemas.microsoft.com/office/drawing/2014/main" id="{D8FA57AA-D6B1-4B6F-94A7-327511A3BDA2}"/>
                  </a:ext>
                </a:extLst>
              </p:cNvPr>
              <p:cNvSpPr/>
              <p:nvPr/>
            </p:nvSpPr>
            <p:spPr>
              <a:xfrm rot="5400000" flipH="1">
                <a:off x="4697692" y="4572604"/>
                <a:ext cx="210712" cy="134089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</p:grpSp>
      </p:grp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DDBCB3CD-090F-460C-A47A-83485AD83CC0}"/>
              </a:ext>
            </a:extLst>
          </p:cNvPr>
          <p:cNvSpPr/>
          <p:nvPr/>
        </p:nvSpPr>
        <p:spPr>
          <a:xfrm>
            <a:off x="3437369" y="3467100"/>
            <a:ext cx="2253363" cy="2570232"/>
          </a:xfrm>
          <a:prstGeom prst="roundRect">
            <a:avLst>
              <a:gd name="adj" fmla="val 8037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69A141-73FF-4610-BD56-9BB38D4D0655}"/>
              </a:ext>
            </a:extLst>
          </p:cNvPr>
          <p:cNvSpPr txBox="1"/>
          <p:nvPr/>
        </p:nvSpPr>
        <p:spPr>
          <a:xfrm>
            <a:off x="4227267" y="36005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1F0901F3-EC8F-4D2C-B58B-CA2719268DC8}"/>
              </a:ext>
            </a:extLst>
          </p:cNvPr>
          <p:cNvSpPr>
            <a:spLocks noChangeAspect="1"/>
          </p:cNvSpPr>
          <p:nvPr/>
        </p:nvSpPr>
        <p:spPr>
          <a:xfrm>
            <a:off x="3856457" y="3738398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4F87CF-6D93-4490-8699-3F1BFC3DAC9D}"/>
              </a:ext>
            </a:extLst>
          </p:cNvPr>
          <p:cNvSpPr txBox="1"/>
          <p:nvPr/>
        </p:nvSpPr>
        <p:spPr>
          <a:xfrm>
            <a:off x="3665590" y="4301188"/>
            <a:ext cx="179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8157D9-6ED0-41AC-83EF-2C0A8DCD623F}"/>
              </a:ext>
            </a:extLst>
          </p:cNvPr>
          <p:cNvSpPr txBox="1"/>
          <p:nvPr/>
        </p:nvSpPr>
        <p:spPr>
          <a:xfrm>
            <a:off x="897926" y="2595145"/>
            <a:ext cx="484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3D4F8-86BB-4FD5-A83E-2DC96EFD84CA}"/>
              </a:ext>
            </a:extLst>
          </p:cNvPr>
          <p:cNvSpPr txBox="1"/>
          <p:nvPr/>
        </p:nvSpPr>
        <p:spPr>
          <a:xfrm>
            <a:off x="897926" y="1858988"/>
            <a:ext cx="507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  <a:cs typeface="Arial" pitchFamily="34" charset="0"/>
              </a:rPr>
              <a:t>Simple Presentation</a:t>
            </a:r>
            <a:endParaRPr lang="ko-KR" altLang="en-US" sz="32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589B77F-3A5F-4D6E-A1C3-858DD395CAA4}"/>
              </a:ext>
            </a:extLst>
          </p:cNvPr>
          <p:cNvGrpSpPr/>
          <p:nvPr/>
        </p:nvGrpSpPr>
        <p:grpSpPr>
          <a:xfrm>
            <a:off x="979491" y="3467100"/>
            <a:ext cx="2253363" cy="2570232"/>
            <a:chOff x="979491" y="3467100"/>
            <a:chExt cx="2253363" cy="2570232"/>
          </a:xfrm>
        </p:grpSpPr>
        <p:sp>
          <p:nvSpPr>
            <p:cNvPr id="29" name="Rounded Rectangle 13">
              <a:extLst>
                <a:ext uri="{FF2B5EF4-FFF2-40B4-BE49-F238E27FC236}">
                  <a16:creationId xmlns:a16="http://schemas.microsoft.com/office/drawing/2014/main" id="{FEFF94EE-0ADF-4CB2-8D2E-6D53F87BE162}"/>
                </a:ext>
              </a:extLst>
            </p:cNvPr>
            <p:cNvSpPr/>
            <p:nvPr/>
          </p:nvSpPr>
          <p:spPr>
            <a:xfrm>
              <a:off x="979491" y="3467100"/>
              <a:ext cx="2253363" cy="2570232"/>
            </a:xfrm>
            <a:prstGeom prst="roundRect">
              <a:avLst>
                <a:gd name="adj" fmla="val 8037"/>
              </a:avLst>
            </a:pr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88125E-4BFC-459A-89D3-4709C5BBC41A}"/>
                </a:ext>
              </a:extLst>
            </p:cNvPr>
            <p:cNvSpPr txBox="1"/>
            <p:nvPr/>
          </p:nvSpPr>
          <p:spPr>
            <a:xfrm>
              <a:off x="1207712" y="4301188"/>
              <a:ext cx="17969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AE5E14-10F2-4E69-A8B9-19D7C7693CDA}"/>
                </a:ext>
              </a:extLst>
            </p:cNvPr>
            <p:cNvSpPr txBox="1"/>
            <p:nvPr/>
          </p:nvSpPr>
          <p:spPr>
            <a:xfrm>
              <a:off x="1781567" y="360051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30%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23C4392B-13BF-4CAF-B924-2F8C9F0F455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378214" y="3730740"/>
              <a:ext cx="214326" cy="45720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7F301E5D-F7A9-4150-9F78-04AD8364F68C}"/>
              </a:ext>
            </a:extLst>
          </p:cNvPr>
          <p:cNvSpPr txBox="1">
            <a:spLocks/>
          </p:cNvSpPr>
          <p:nvPr/>
        </p:nvSpPr>
        <p:spPr>
          <a:xfrm>
            <a:off x="576817" y="332656"/>
            <a:ext cx="6479291" cy="5915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&amp; Images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DED600B-F088-4BC5-9E87-C6E6C129B483}"/>
              </a:ext>
            </a:extLst>
          </p:cNvPr>
          <p:cNvSpPr txBox="1">
            <a:spLocks/>
          </p:cNvSpPr>
          <p:nvPr/>
        </p:nvSpPr>
        <p:spPr>
          <a:xfrm>
            <a:off x="576065" y="917109"/>
            <a:ext cx="6480043" cy="2160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ko-KR" sz="1400" dirty="0"/>
              <a:t>This text can be replaced with your own text</a:t>
            </a:r>
            <a:endParaRPr lang="ko-KR" alt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28274-3B90-4A00-A7C6-D7F0B3DBC79D}"/>
              </a:ext>
            </a:extLst>
          </p:cNvPr>
          <p:cNvSpPr txBox="1"/>
          <p:nvPr/>
        </p:nvSpPr>
        <p:spPr>
          <a:xfrm>
            <a:off x="3452739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EB9F5-3931-40A8-90ED-CC1F6975C92D}"/>
              </a:ext>
            </a:extLst>
          </p:cNvPr>
          <p:cNvSpPr txBox="1"/>
          <p:nvPr/>
        </p:nvSpPr>
        <p:spPr>
          <a:xfrm>
            <a:off x="3452739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50637DB-076E-4C55-8005-5584F875F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7DA3C9CD-57DC-4247-93EC-4D4219FA80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CFE3F7A9-D67D-4AFF-B1B6-5E234F8E3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97291"/>
              </p:ext>
            </p:extLst>
          </p:nvPr>
        </p:nvGraphicFramePr>
        <p:xfrm>
          <a:off x="1043708" y="1690254"/>
          <a:ext cx="10104584" cy="3844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512">
                  <a:extLst>
                    <a:ext uri="{9D8B030D-6E8A-4147-A177-3AD203B41FA5}">
                      <a16:colId xmlns:a16="http://schemas.microsoft.com/office/drawing/2014/main" val="1785762788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3466847420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1749720529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3764274064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3270238727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524675056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1489709783"/>
                    </a:ext>
                  </a:extLst>
                </a:gridCol>
              </a:tblGrid>
              <a:tr h="480604"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300" dirty="0">
                          <a:solidFill>
                            <a:schemeClr val="accent5"/>
                          </a:solidFill>
                        </a:rPr>
                        <a:t>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72428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10:00-11:00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24151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11:00-12:00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19385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12:00-13:00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5552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13:00-14:00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25932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14:00-15:00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07054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15:00-16:00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30034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16:00-17:00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736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B79332F-22C7-4B1A-877B-D6D6FC97AD08}"/>
              </a:ext>
            </a:extLst>
          </p:cNvPr>
          <p:cNvSpPr/>
          <p:nvPr/>
        </p:nvSpPr>
        <p:spPr>
          <a:xfrm>
            <a:off x="5519927" y="3924894"/>
            <a:ext cx="820615" cy="820615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AAE3382-CBAC-45E0-A237-A1539DFF3870}"/>
              </a:ext>
            </a:extLst>
          </p:cNvPr>
          <p:cNvGrpSpPr/>
          <p:nvPr/>
        </p:nvGrpSpPr>
        <p:grpSpPr>
          <a:xfrm>
            <a:off x="5373450" y="4335202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DAB44C7B-FA22-4EC2-8F23-9158CD49121B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92646171-51A3-4E63-8262-C604B292A8FB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1E9345A-564E-4405-98BA-87035664669B}"/>
              </a:ext>
            </a:extLst>
          </p:cNvPr>
          <p:cNvGrpSpPr/>
          <p:nvPr/>
        </p:nvGrpSpPr>
        <p:grpSpPr>
          <a:xfrm>
            <a:off x="3075567" y="3635311"/>
            <a:ext cx="786508" cy="1309462"/>
            <a:chOff x="756338" y="2636912"/>
            <a:chExt cx="1152128" cy="1918185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18B85EA-DFD0-4FCE-964B-364C0A5A841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D35C08DC-D2B7-4184-B037-513CA1439D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2" name="Rounded Rectangle 49">
                <a:extLst>
                  <a:ext uri="{FF2B5EF4-FFF2-40B4-BE49-F238E27FC236}">
                    <a16:creationId xmlns:a16="http://schemas.microsoft.com/office/drawing/2014/main" id="{01A40E39-0217-4077-9574-3420812E2B17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FEEE56EC-5E70-47FD-9FB9-AD21C5C2362B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4" name="Right Triangle 3">
                <a:extLst>
                  <a:ext uri="{FF2B5EF4-FFF2-40B4-BE49-F238E27FC236}">
                    <a16:creationId xmlns:a16="http://schemas.microsoft.com/office/drawing/2014/main" id="{AB22145E-00E2-4D79-A171-B16888184C08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B19214BD-0E98-4BDE-8BC0-5128588E8D78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57E5BAB-CB90-40CC-8377-CB73FC6A8B18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F6B5934-FBA3-4D55-8AB4-DC9B1CF7B86C}"/>
              </a:ext>
            </a:extLst>
          </p:cNvPr>
          <p:cNvGrpSpPr/>
          <p:nvPr/>
        </p:nvGrpSpPr>
        <p:grpSpPr>
          <a:xfrm>
            <a:off x="5180108" y="1903017"/>
            <a:ext cx="1826387" cy="1029263"/>
            <a:chOff x="4798460" y="2075033"/>
            <a:chExt cx="1826387" cy="1029263"/>
          </a:xfrm>
        </p:grpSpPr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46EA155F-4962-4166-8813-91E87AF6E8BC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6505B13F-6EA2-4948-96E9-89D5F701F877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05D8DED-26B8-4F89-AA43-90B25688C7A2}"/>
              </a:ext>
            </a:extLst>
          </p:cNvPr>
          <p:cNvGrpSpPr/>
          <p:nvPr/>
        </p:nvGrpSpPr>
        <p:grpSpPr>
          <a:xfrm>
            <a:off x="7998394" y="3808691"/>
            <a:ext cx="1182693" cy="962702"/>
            <a:chOff x="7922244" y="3248064"/>
            <a:chExt cx="1182693" cy="962702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8E2FF27A-11D5-49BB-BF86-BB1C337F8BC4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20" name="Right Triangle 3">
              <a:extLst>
                <a:ext uri="{FF2B5EF4-FFF2-40B4-BE49-F238E27FC236}">
                  <a16:creationId xmlns:a16="http://schemas.microsoft.com/office/drawing/2014/main" id="{C34E6DA2-D391-425F-9D57-5BE948C16B2C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21" name="Connector: Elbow 21">
            <a:extLst>
              <a:ext uri="{FF2B5EF4-FFF2-40B4-BE49-F238E27FC236}">
                <a16:creationId xmlns:a16="http://schemas.microsoft.com/office/drawing/2014/main" id="{F80208AD-614A-4DD8-B5DE-AB68ED41EA04}"/>
              </a:ext>
            </a:extLst>
          </p:cNvPr>
          <p:cNvCxnSpPr>
            <a:cxnSpLocks/>
          </p:cNvCxnSpPr>
          <p:nvPr/>
        </p:nvCxnSpPr>
        <p:spPr>
          <a:xfrm>
            <a:off x="3909890" y="3901707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2">
            <a:extLst>
              <a:ext uri="{FF2B5EF4-FFF2-40B4-BE49-F238E27FC236}">
                <a16:creationId xmlns:a16="http://schemas.microsoft.com/office/drawing/2014/main" id="{16A2C582-97F7-4C5C-A58A-A472BEE909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4104" y="3218429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3">
            <a:extLst>
              <a:ext uri="{FF2B5EF4-FFF2-40B4-BE49-F238E27FC236}">
                <a16:creationId xmlns:a16="http://schemas.microsoft.com/office/drawing/2014/main" id="{EEB1A472-500F-4E9F-81C1-7D36B4C828DF}"/>
              </a:ext>
            </a:extLst>
          </p:cNvPr>
          <p:cNvCxnSpPr>
            <a:cxnSpLocks/>
          </p:cNvCxnSpPr>
          <p:nvPr/>
        </p:nvCxnSpPr>
        <p:spPr>
          <a:xfrm flipV="1">
            <a:off x="6477449" y="4101220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4">
            <a:extLst>
              <a:ext uri="{FF2B5EF4-FFF2-40B4-BE49-F238E27FC236}">
                <a16:creationId xmlns:a16="http://schemas.microsoft.com/office/drawing/2014/main" id="{C8C76D2B-925D-4DFB-8C41-AED2E051BE62}"/>
              </a:ext>
            </a:extLst>
          </p:cNvPr>
          <p:cNvGrpSpPr/>
          <p:nvPr/>
        </p:nvGrpSpPr>
        <p:grpSpPr>
          <a:xfrm>
            <a:off x="8589740" y="4973722"/>
            <a:ext cx="2818592" cy="1120982"/>
            <a:chOff x="2135876" y="1607735"/>
            <a:chExt cx="2138114" cy="11209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74A82C-795A-434D-B816-02DBC0F181F7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75DE25-E179-43B4-B733-6DAEB58CB246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7F4D396D-C361-49B0-8F6E-AB74D6363C84}"/>
              </a:ext>
            </a:extLst>
          </p:cNvPr>
          <p:cNvGrpSpPr/>
          <p:nvPr/>
        </p:nvGrpSpPr>
        <p:grpSpPr>
          <a:xfrm>
            <a:off x="783668" y="5128926"/>
            <a:ext cx="2818592" cy="1120982"/>
            <a:chOff x="2135876" y="1607735"/>
            <a:chExt cx="2138114" cy="11209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867D95-AFDB-4870-9A4D-AA49196000A7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DD155F-D371-4CDF-8C68-FA32B33125D2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27ADE6E-22F5-4A57-B28B-326D3A6452BC}"/>
              </a:ext>
            </a:extLst>
          </p:cNvPr>
          <p:cNvSpPr txBox="1"/>
          <p:nvPr/>
        </p:nvSpPr>
        <p:spPr>
          <a:xfrm>
            <a:off x="736873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44A5E5-9C21-42CA-A04E-FC5FDA538A66}"/>
              </a:ext>
            </a:extLst>
          </p:cNvPr>
          <p:cNvSpPr txBox="1"/>
          <p:nvPr/>
        </p:nvSpPr>
        <p:spPr>
          <a:xfrm>
            <a:off x="233964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37A7CB-88AE-4E7C-904E-210D05B2D736}"/>
              </a:ext>
            </a:extLst>
          </p:cNvPr>
          <p:cNvSpPr txBox="1"/>
          <p:nvPr/>
        </p:nvSpPr>
        <p:spPr>
          <a:xfrm>
            <a:off x="527614" y="49876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54D91-8328-4935-B2D6-998693F3CDD7}"/>
              </a:ext>
            </a:extLst>
          </p:cNvPr>
          <p:cNvSpPr txBox="1"/>
          <p:nvPr/>
        </p:nvSpPr>
        <p:spPr>
          <a:xfrm>
            <a:off x="3185690" y="498763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04C48-0EA2-40B6-9FB8-0FFC724071C1}"/>
              </a:ext>
            </a:extLst>
          </p:cNvPr>
          <p:cNvSpPr txBox="1"/>
          <p:nvPr/>
        </p:nvSpPr>
        <p:spPr>
          <a:xfrm>
            <a:off x="934014" y="5186586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1">
            <a:extLst>
              <a:ext uri="{FF2B5EF4-FFF2-40B4-BE49-F238E27FC236}">
                <a16:creationId xmlns:a16="http://schemas.microsoft.com/office/drawing/2014/main" id="{FF8EDCD9-0ABC-44C9-96B9-41E78778D664}"/>
              </a:ext>
            </a:extLst>
          </p:cNvPr>
          <p:cNvGrpSpPr/>
          <p:nvPr/>
        </p:nvGrpSpPr>
        <p:grpSpPr>
          <a:xfrm>
            <a:off x="1008945" y="1973891"/>
            <a:ext cx="3915577" cy="4212546"/>
            <a:chOff x="7324666" y="1749780"/>
            <a:chExt cx="4275973" cy="4600276"/>
          </a:xfrm>
        </p:grpSpPr>
        <p:sp>
          <p:nvSpPr>
            <p:cNvPr id="4" name="Freeform: Shape 41">
              <a:extLst>
                <a:ext uri="{FF2B5EF4-FFF2-40B4-BE49-F238E27FC236}">
                  <a16:creationId xmlns:a16="http://schemas.microsoft.com/office/drawing/2014/main" id="{902A9766-6284-432B-9131-436F961B4BCA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8">
              <a:extLst>
                <a:ext uri="{FF2B5EF4-FFF2-40B4-BE49-F238E27FC236}">
                  <a16:creationId xmlns:a16="http://schemas.microsoft.com/office/drawing/2014/main" id="{93F7D200-9615-48BB-AB9C-4A4F39E1A3F6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9">
              <a:extLst>
                <a:ext uri="{FF2B5EF4-FFF2-40B4-BE49-F238E27FC236}">
                  <a16:creationId xmlns:a16="http://schemas.microsoft.com/office/drawing/2014/main" id="{516D0B39-A675-4F46-AD4A-E88E18857AC6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9">
              <a:extLst>
                <a:ext uri="{FF2B5EF4-FFF2-40B4-BE49-F238E27FC236}">
                  <a16:creationId xmlns:a16="http://schemas.microsoft.com/office/drawing/2014/main" id="{D119788B-106C-4408-8471-5513A4B62766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19" name="Freeform: Shape 39">
                <a:extLst>
                  <a:ext uri="{FF2B5EF4-FFF2-40B4-BE49-F238E27FC236}">
                    <a16:creationId xmlns:a16="http://schemas.microsoft.com/office/drawing/2014/main" id="{37952243-215B-4220-A7CC-1C6B7F23D3AF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42">
                <a:extLst>
                  <a:ext uri="{FF2B5EF4-FFF2-40B4-BE49-F238E27FC236}">
                    <a16:creationId xmlns:a16="http://schemas.microsoft.com/office/drawing/2014/main" id="{346825A1-C3BD-4675-A961-2F2B6B625B2A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3">
                <a:extLst>
                  <a:ext uri="{FF2B5EF4-FFF2-40B4-BE49-F238E27FC236}">
                    <a16:creationId xmlns:a16="http://schemas.microsoft.com/office/drawing/2014/main" id="{A389676B-71C6-4661-8AC4-6822278690E3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47">
                <a:extLst>
                  <a:ext uri="{FF2B5EF4-FFF2-40B4-BE49-F238E27FC236}">
                    <a16:creationId xmlns:a16="http://schemas.microsoft.com/office/drawing/2014/main" id="{B02BEFAE-3B60-4C2B-9F08-11FA6380DE9E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50">
                <a:extLst>
                  <a:ext uri="{FF2B5EF4-FFF2-40B4-BE49-F238E27FC236}">
                    <a16:creationId xmlns:a16="http://schemas.microsoft.com/office/drawing/2014/main" id="{A57B6832-93D6-4680-BB66-567E3CBC9D49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67">
                <a:extLst>
                  <a:ext uri="{FF2B5EF4-FFF2-40B4-BE49-F238E27FC236}">
                    <a16:creationId xmlns:a16="http://schemas.microsoft.com/office/drawing/2014/main" id="{F85CE327-477E-479B-A873-E72354FEE770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56">
                <a:extLst>
                  <a:ext uri="{FF2B5EF4-FFF2-40B4-BE49-F238E27FC236}">
                    <a16:creationId xmlns:a16="http://schemas.microsoft.com/office/drawing/2014/main" id="{5A26B733-CEDD-48B0-AF4C-7413EA61274E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57">
                <a:extLst>
                  <a:ext uri="{FF2B5EF4-FFF2-40B4-BE49-F238E27FC236}">
                    <a16:creationId xmlns:a16="http://schemas.microsoft.com/office/drawing/2014/main" id="{1C1EACAC-0D51-40CE-A0B3-850246B3065B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8">
                <a:extLst>
                  <a:ext uri="{FF2B5EF4-FFF2-40B4-BE49-F238E27FC236}">
                    <a16:creationId xmlns:a16="http://schemas.microsoft.com/office/drawing/2014/main" id="{6596FF81-584B-48CB-AF54-362C568FD31B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59">
                <a:extLst>
                  <a:ext uri="{FF2B5EF4-FFF2-40B4-BE49-F238E27FC236}">
                    <a16:creationId xmlns:a16="http://schemas.microsoft.com/office/drawing/2014/main" id="{88D7B3FA-8ACD-4A14-80AA-9F920DA586C2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68">
                <a:extLst>
                  <a:ext uri="{FF2B5EF4-FFF2-40B4-BE49-F238E27FC236}">
                    <a16:creationId xmlns:a16="http://schemas.microsoft.com/office/drawing/2014/main" id="{11FABBC0-3E39-4A78-AFF3-0A1FB008962B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0">
              <a:extLst>
                <a:ext uri="{FF2B5EF4-FFF2-40B4-BE49-F238E27FC236}">
                  <a16:creationId xmlns:a16="http://schemas.microsoft.com/office/drawing/2014/main" id="{7894704A-5D05-4CAC-AFCA-9412DD400167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9" name="Freeform: Shape 44">
                <a:extLst>
                  <a:ext uri="{FF2B5EF4-FFF2-40B4-BE49-F238E27FC236}">
                    <a16:creationId xmlns:a16="http://schemas.microsoft.com/office/drawing/2014/main" id="{2F3EF727-F004-4FEB-866E-283857B60787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5">
                <a:extLst>
                  <a:ext uri="{FF2B5EF4-FFF2-40B4-BE49-F238E27FC236}">
                    <a16:creationId xmlns:a16="http://schemas.microsoft.com/office/drawing/2014/main" id="{CE4476C8-81DA-41CA-B3A1-AF99C4489150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6">
                <a:extLst>
                  <a:ext uri="{FF2B5EF4-FFF2-40B4-BE49-F238E27FC236}">
                    <a16:creationId xmlns:a16="http://schemas.microsoft.com/office/drawing/2014/main" id="{AF505152-EBE5-40A5-9FCD-957B54A9CBAA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51">
                <a:extLst>
                  <a:ext uri="{FF2B5EF4-FFF2-40B4-BE49-F238E27FC236}">
                    <a16:creationId xmlns:a16="http://schemas.microsoft.com/office/drawing/2014/main" id="{1ACFCC0F-58B2-4503-8AC3-833ED74798D8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52">
                <a:extLst>
                  <a:ext uri="{FF2B5EF4-FFF2-40B4-BE49-F238E27FC236}">
                    <a16:creationId xmlns:a16="http://schemas.microsoft.com/office/drawing/2014/main" id="{3B3A166F-D819-4608-98D7-BA50F4F1F374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62">
                <a:extLst>
                  <a:ext uri="{FF2B5EF4-FFF2-40B4-BE49-F238E27FC236}">
                    <a16:creationId xmlns:a16="http://schemas.microsoft.com/office/drawing/2014/main" id="{32C4E8CC-E62B-4775-BC23-8D6D7A572D9D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63">
                <a:extLst>
                  <a:ext uri="{FF2B5EF4-FFF2-40B4-BE49-F238E27FC236}">
                    <a16:creationId xmlns:a16="http://schemas.microsoft.com/office/drawing/2014/main" id="{0BDC9CBB-46E7-406B-A390-772260644A2E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64">
                <a:extLst>
                  <a:ext uri="{FF2B5EF4-FFF2-40B4-BE49-F238E27FC236}">
                    <a16:creationId xmlns:a16="http://schemas.microsoft.com/office/drawing/2014/main" id="{531DE824-0E7B-4A30-ADF1-F523C0602996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65">
                <a:extLst>
                  <a:ext uri="{FF2B5EF4-FFF2-40B4-BE49-F238E27FC236}">
                    <a16:creationId xmlns:a16="http://schemas.microsoft.com/office/drawing/2014/main" id="{5C7DB6E2-790D-452F-8E3E-B9ADE7EC8434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66">
                <a:extLst>
                  <a:ext uri="{FF2B5EF4-FFF2-40B4-BE49-F238E27FC236}">
                    <a16:creationId xmlns:a16="http://schemas.microsoft.com/office/drawing/2014/main" id="{060D4E1B-F42F-47FD-8AAA-D73D4D140914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 5">
            <a:extLst>
              <a:ext uri="{FF2B5EF4-FFF2-40B4-BE49-F238E27FC236}">
                <a16:creationId xmlns:a16="http://schemas.microsoft.com/office/drawing/2014/main" id="{7129D77A-D60A-442E-9F73-4E39B8D7213A}"/>
              </a:ext>
            </a:extLst>
          </p:cNvPr>
          <p:cNvSpPr/>
          <p:nvPr/>
        </p:nvSpPr>
        <p:spPr>
          <a:xfrm>
            <a:off x="6094994" y="3045959"/>
            <a:ext cx="5398699" cy="828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94">
            <a:extLst>
              <a:ext uri="{FF2B5EF4-FFF2-40B4-BE49-F238E27FC236}">
                <a16:creationId xmlns:a16="http://schemas.microsoft.com/office/drawing/2014/main" id="{3B4CE133-7D82-4E4E-97BF-690B290D50DE}"/>
              </a:ext>
            </a:extLst>
          </p:cNvPr>
          <p:cNvSpPr/>
          <p:nvPr/>
        </p:nvSpPr>
        <p:spPr>
          <a:xfrm>
            <a:off x="6094994" y="5372447"/>
            <a:ext cx="5398699" cy="8288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CE8A7B9B-C7CE-48BB-A6DC-76659F33DE14}"/>
              </a:ext>
            </a:extLst>
          </p:cNvPr>
          <p:cNvSpPr/>
          <p:nvPr/>
        </p:nvSpPr>
        <p:spPr>
          <a:xfrm>
            <a:off x="6342336" y="2042218"/>
            <a:ext cx="739171" cy="73917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D6CA534A-5566-41A2-AFE9-849B22DB238F}"/>
              </a:ext>
            </a:extLst>
          </p:cNvPr>
          <p:cNvSpPr/>
          <p:nvPr/>
        </p:nvSpPr>
        <p:spPr>
          <a:xfrm>
            <a:off x="6342337" y="4350024"/>
            <a:ext cx="739171" cy="73917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id="{8E54EC4B-D149-4769-A7DD-68E7910EA5EE}"/>
              </a:ext>
            </a:extLst>
          </p:cNvPr>
          <p:cNvSpPr/>
          <p:nvPr/>
        </p:nvSpPr>
        <p:spPr>
          <a:xfrm>
            <a:off x="6477458" y="217897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964EE1AA-7845-4970-B76F-9FB562B157DD}"/>
              </a:ext>
            </a:extLst>
          </p:cNvPr>
          <p:cNvSpPr/>
          <p:nvPr/>
        </p:nvSpPr>
        <p:spPr>
          <a:xfrm rot="20700000">
            <a:off x="6473109" y="4510307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6" name="그룹 8">
            <a:extLst>
              <a:ext uri="{FF2B5EF4-FFF2-40B4-BE49-F238E27FC236}">
                <a16:creationId xmlns:a16="http://schemas.microsoft.com/office/drawing/2014/main" id="{BAEAD9DC-9C9C-422B-9D83-5176626C1475}"/>
              </a:ext>
            </a:extLst>
          </p:cNvPr>
          <p:cNvGrpSpPr/>
          <p:nvPr/>
        </p:nvGrpSpPr>
        <p:grpSpPr>
          <a:xfrm>
            <a:off x="7215978" y="1934028"/>
            <a:ext cx="4277715" cy="919338"/>
            <a:chOff x="7948505" y="1772817"/>
            <a:chExt cx="3276000" cy="9193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16D217-81FB-44AA-809E-14CAF6028B75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0729B4-D713-47FC-9103-882926D23093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39" name="그룹 11">
            <a:extLst>
              <a:ext uri="{FF2B5EF4-FFF2-40B4-BE49-F238E27FC236}">
                <a16:creationId xmlns:a16="http://schemas.microsoft.com/office/drawing/2014/main" id="{494486C6-4B9D-468C-BD07-67CEA6E37FBB}"/>
              </a:ext>
            </a:extLst>
          </p:cNvPr>
          <p:cNvGrpSpPr/>
          <p:nvPr/>
        </p:nvGrpSpPr>
        <p:grpSpPr>
          <a:xfrm>
            <a:off x="7215978" y="4259940"/>
            <a:ext cx="4277715" cy="919338"/>
            <a:chOff x="7948505" y="3968693"/>
            <a:chExt cx="3276000" cy="9193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DDF2828-B8E7-4B5B-9C5A-5666AABD08D1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9FB0D9-8DFB-4AF3-B281-E4066ACF4268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1A32E9D-BBF3-478F-832D-4B38462725A8}"/>
              </a:ext>
            </a:extLst>
          </p:cNvPr>
          <p:cNvSpPr txBox="1"/>
          <p:nvPr/>
        </p:nvSpPr>
        <p:spPr>
          <a:xfrm>
            <a:off x="6431044" y="3137209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D9EF18-514B-46D5-8FB9-A9FBB17081DF}"/>
              </a:ext>
            </a:extLst>
          </p:cNvPr>
          <p:cNvSpPr txBox="1"/>
          <p:nvPr/>
        </p:nvSpPr>
        <p:spPr>
          <a:xfrm>
            <a:off x="6431044" y="5463697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2">
            <a:extLst>
              <a:ext uri="{FF2B5EF4-FFF2-40B4-BE49-F238E27FC236}">
                <a16:creationId xmlns:a16="http://schemas.microsoft.com/office/drawing/2014/main" id="{CA78B964-917C-4712-B19F-1664720EF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943052"/>
              </p:ext>
            </p:extLst>
          </p:nvPr>
        </p:nvGraphicFramePr>
        <p:xfrm>
          <a:off x="461962" y="1390650"/>
          <a:ext cx="11268075" cy="498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FCE129E7-8F52-4F29-930C-4938090657A4}"/>
              </a:ext>
            </a:extLst>
          </p:cNvPr>
          <p:cNvSpPr/>
          <p:nvPr/>
        </p:nvSpPr>
        <p:spPr>
          <a:xfrm>
            <a:off x="1571625" y="3837730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FE77D22-3A6F-46DB-A6CD-6C7CEB760088}"/>
              </a:ext>
            </a:extLst>
          </p:cNvPr>
          <p:cNvSpPr/>
          <p:nvPr/>
        </p:nvSpPr>
        <p:spPr>
          <a:xfrm>
            <a:off x="3209925" y="3332905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71A0178-7B32-497B-9AF2-4D3754900BCB}"/>
              </a:ext>
            </a:extLst>
          </p:cNvPr>
          <p:cNvSpPr/>
          <p:nvPr/>
        </p:nvSpPr>
        <p:spPr>
          <a:xfrm>
            <a:off x="4895850" y="2428030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1611D9A0-9428-40DB-8B65-29C98B0DA935}"/>
              </a:ext>
            </a:extLst>
          </p:cNvPr>
          <p:cNvSpPr/>
          <p:nvPr/>
        </p:nvSpPr>
        <p:spPr>
          <a:xfrm>
            <a:off x="6572250" y="4333030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94B682DD-8370-4ADE-A3D0-9A44611E80CF}"/>
              </a:ext>
            </a:extLst>
          </p:cNvPr>
          <p:cNvSpPr/>
          <p:nvPr/>
        </p:nvSpPr>
        <p:spPr>
          <a:xfrm>
            <a:off x="8239127" y="2931166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C0376241-F2BE-4BFF-B4BC-7A881DA112CB}"/>
              </a:ext>
            </a:extLst>
          </p:cNvPr>
          <p:cNvSpPr/>
          <p:nvPr/>
        </p:nvSpPr>
        <p:spPr>
          <a:xfrm>
            <a:off x="9877429" y="4805902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15">
            <a:extLst>
              <a:ext uri="{FF2B5EF4-FFF2-40B4-BE49-F238E27FC236}">
                <a16:creationId xmlns:a16="http://schemas.microsoft.com/office/drawing/2014/main" id="{05CBA5ED-4B7F-46FF-A1B5-C1F14F78649C}"/>
              </a:ext>
            </a:extLst>
          </p:cNvPr>
          <p:cNvSpPr/>
          <p:nvPr/>
        </p:nvSpPr>
        <p:spPr>
          <a:xfrm flipH="1">
            <a:off x="5066877" y="259905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6DF3E854-D30A-4C8B-80F9-740225421147}"/>
              </a:ext>
            </a:extLst>
          </p:cNvPr>
          <p:cNvSpPr/>
          <p:nvPr/>
        </p:nvSpPr>
        <p:spPr>
          <a:xfrm>
            <a:off x="6785120" y="452883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2A1AD8-FBC0-4E6A-ADC7-CF9C0A3A9407}"/>
              </a:ext>
            </a:extLst>
          </p:cNvPr>
          <p:cNvSpPr/>
          <p:nvPr/>
        </p:nvSpPr>
        <p:spPr>
          <a:xfrm>
            <a:off x="8483522" y="31406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640B1AD9-2A6B-4494-B722-19D1F471AB48}"/>
              </a:ext>
            </a:extLst>
          </p:cNvPr>
          <p:cNvSpPr/>
          <p:nvPr/>
        </p:nvSpPr>
        <p:spPr>
          <a:xfrm>
            <a:off x="1770101" y="403331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0A57213-EE3B-42A8-B5C2-FEBE13E3CC9B}"/>
              </a:ext>
            </a:extLst>
          </p:cNvPr>
          <p:cNvSpPr/>
          <p:nvPr/>
        </p:nvSpPr>
        <p:spPr>
          <a:xfrm rot="2700000">
            <a:off x="3448439" y="34660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7BACAD8-6D96-45EE-B753-9804485670E6}"/>
              </a:ext>
            </a:extLst>
          </p:cNvPr>
          <p:cNvSpPr/>
          <p:nvPr/>
        </p:nvSpPr>
        <p:spPr>
          <a:xfrm>
            <a:off x="10069393" y="4997838"/>
            <a:ext cx="379532" cy="3552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7E432847-DBBE-4C2F-986E-DF30C17BA8F3}"/>
              </a:ext>
            </a:extLst>
          </p:cNvPr>
          <p:cNvGrpSpPr/>
          <p:nvPr/>
        </p:nvGrpSpPr>
        <p:grpSpPr>
          <a:xfrm>
            <a:off x="1056981" y="2167013"/>
            <a:ext cx="1772237" cy="1227168"/>
            <a:chOff x="7952788" y="1944240"/>
            <a:chExt cx="3363809" cy="12271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45736-3324-4F20-BB8A-0BD7A1315AD8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7F708C-66B0-4320-938D-4348F30DE2DC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278053E8-635A-4FDD-9FE3-58F394D9F8E8}"/>
              </a:ext>
            </a:extLst>
          </p:cNvPr>
          <p:cNvGrpSpPr/>
          <p:nvPr/>
        </p:nvGrpSpPr>
        <p:grpSpPr>
          <a:xfrm>
            <a:off x="2695280" y="1659182"/>
            <a:ext cx="1772237" cy="1227168"/>
            <a:chOff x="7952788" y="1944240"/>
            <a:chExt cx="3363809" cy="12271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196F14-7F43-4EAD-B84E-1DF77F810F8A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96CAE3-F2DA-44FE-BB59-091CC4B6A368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F01D011-A5A9-4569-9921-1CB330F3FB66}"/>
              </a:ext>
            </a:extLst>
          </p:cNvPr>
          <p:cNvGrpSpPr/>
          <p:nvPr/>
        </p:nvGrpSpPr>
        <p:grpSpPr>
          <a:xfrm>
            <a:off x="4381205" y="3394181"/>
            <a:ext cx="1772237" cy="1227168"/>
            <a:chOff x="7952788" y="1944240"/>
            <a:chExt cx="3363809" cy="1227168"/>
          </a:xfrm>
          <a:solidFill>
            <a:schemeClr val="bg1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D479DE-36D5-405D-B4DB-485E0D2CFF71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89D3C4-E792-42D4-9867-EF562EC4DBA8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C0D8EF1D-853F-457B-B620-BE5D18EC9885}"/>
              </a:ext>
            </a:extLst>
          </p:cNvPr>
          <p:cNvGrpSpPr/>
          <p:nvPr/>
        </p:nvGrpSpPr>
        <p:grpSpPr>
          <a:xfrm>
            <a:off x="6052845" y="2599057"/>
            <a:ext cx="1772237" cy="1227168"/>
            <a:chOff x="7952788" y="1944240"/>
            <a:chExt cx="3363809" cy="1227168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30ADF6-76FD-4C85-A1A5-530EF35A6FA2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08F9B0-4504-44F5-AB06-3A3E522489F5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A64EA86-A4BF-4060-8B03-E49F8A1AFD2C}"/>
              </a:ext>
            </a:extLst>
          </p:cNvPr>
          <p:cNvGrpSpPr/>
          <p:nvPr/>
        </p:nvGrpSpPr>
        <p:grpSpPr>
          <a:xfrm>
            <a:off x="7710196" y="3952029"/>
            <a:ext cx="1772237" cy="1227168"/>
            <a:chOff x="7952788" y="1944240"/>
            <a:chExt cx="3363809" cy="1227168"/>
          </a:xfrm>
          <a:solidFill>
            <a:schemeClr val="bg1"/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5C6D76-B0D7-4E9A-AA7F-5CC4734BC1AE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11806B-10B9-4716-B38B-3C8980491C0C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C11214E3-A7BD-4E3E-B3B1-9E61705FE069}"/>
              </a:ext>
            </a:extLst>
          </p:cNvPr>
          <p:cNvGrpSpPr/>
          <p:nvPr/>
        </p:nvGrpSpPr>
        <p:grpSpPr>
          <a:xfrm>
            <a:off x="9377408" y="3079059"/>
            <a:ext cx="1772237" cy="1227168"/>
            <a:chOff x="7952788" y="1944240"/>
            <a:chExt cx="3363809" cy="1227168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EA4BC0-6F1E-4360-84BA-B913AC5DA4F2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94BE8E-ADCF-49BA-8422-A54DF40E8E50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CFC2A1B-586A-4FFB-955B-8DA6318B68C1}"/>
              </a:ext>
            </a:extLst>
          </p:cNvPr>
          <p:cNvGrpSpPr/>
          <p:nvPr/>
        </p:nvGrpSpPr>
        <p:grpSpPr>
          <a:xfrm>
            <a:off x="3212329" y="2734560"/>
            <a:ext cx="4351446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BBE86-F9F4-4755-A286-DCCB9B1D3D46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2881EA-817B-43CE-9103-D06074E4B19A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7">
            <a:extLst>
              <a:ext uri="{FF2B5EF4-FFF2-40B4-BE49-F238E27FC236}">
                <a16:creationId xmlns:a16="http://schemas.microsoft.com/office/drawing/2014/main" id="{8ABC009A-4AF2-44C9-9E6D-B60F50EE15F2}"/>
              </a:ext>
            </a:extLst>
          </p:cNvPr>
          <p:cNvSpPr/>
          <p:nvPr/>
        </p:nvSpPr>
        <p:spPr>
          <a:xfrm>
            <a:off x="566056" y="1151875"/>
            <a:ext cx="6687598" cy="27497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4EF31E7-2248-4631-8C23-781C6140FE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5FF12646-5445-41F9-B80C-E899E6269A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46B97B-A10C-4982-81D9-A64F77E18675}"/>
              </a:ext>
            </a:extLst>
          </p:cNvPr>
          <p:cNvSpPr txBox="1"/>
          <p:nvPr/>
        </p:nvSpPr>
        <p:spPr>
          <a:xfrm>
            <a:off x="853188" y="4951348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76E23-3A0E-4127-8322-A4F9ECC27A7C}"/>
              </a:ext>
            </a:extLst>
          </p:cNvPr>
          <p:cNvSpPr txBox="1"/>
          <p:nvPr/>
        </p:nvSpPr>
        <p:spPr>
          <a:xfrm>
            <a:off x="2983574" y="4203305"/>
            <a:ext cx="4491755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E96D23-FCFD-46DF-BDA7-B402E83406F7}"/>
              </a:ext>
            </a:extLst>
          </p:cNvPr>
          <p:cNvSpPr txBox="1"/>
          <p:nvPr/>
        </p:nvSpPr>
        <p:spPr>
          <a:xfrm>
            <a:off x="2983574" y="5189436"/>
            <a:ext cx="44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3" name="Freeform: Shape 32">
            <a:extLst>
              <a:ext uri="{FF2B5EF4-FFF2-40B4-BE49-F238E27FC236}">
                <a16:creationId xmlns:a16="http://schemas.microsoft.com/office/drawing/2014/main" id="{EE59E1DB-7F40-41AF-BCB8-20C82575EED0}"/>
              </a:ext>
            </a:extLst>
          </p:cNvPr>
          <p:cNvSpPr/>
          <p:nvPr/>
        </p:nvSpPr>
        <p:spPr>
          <a:xfrm>
            <a:off x="5220663" y="146846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26E375-699C-4CBC-956A-F07194C4B76E}"/>
              </a:ext>
            </a:extLst>
          </p:cNvPr>
          <p:cNvSpPr txBox="1"/>
          <p:nvPr/>
        </p:nvSpPr>
        <p:spPr>
          <a:xfrm>
            <a:off x="5097570" y="198655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181EF97-C232-4932-8989-3DCDAA46B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10365"/>
              </p:ext>
            </p:extLst>
          </p:nvPr>
        </p:nvGraphicFramePr>
        <p:xfrm>
          <a:off x="923192" y="2087670"/>
          <a:ext cx="10366130" cy="295232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7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3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7721A3-9D1D-4765-A1D4-697A5CEA089B}"/>
              </a:ext>
            </a:extLst>
          </p:cNvPr>
          <p:cNvSpPr txBox="1"/>
          <p:nvPr/>
        </p:nvSpPr>
        <p:spPr>
          <a:xfrm>
            <a:off x="1257312" y="5303408"/>
            <a:ext cx="967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 This text can be replaced with your own text. You can simply impress your audience and add a unique zing and appeal to your Reports and Presentations with our Templates. Get a modern PowerPoint  Presentation that is beautifully designed. Easy to change colors, photos and Text. </a:t>
            </a:r>
          </a:p>
        </p:txBody>
      </p:sp>
      <p:sp>
        <p:nvSpPr>
          <p:cNvPr id="5" name="자유형 8">
            <a:extLst>
              <a:ext uri="{FF2B5EF4-FFF2-40B4-BE49-F238E27FC236}">
                <a16:creationId xmlns:a16="http://schemas.microsoft.com/office/drawing/2014/main" id="{233BB0F9-12DA-45B7-A8C4-0788EB57F8D0}"/>
              </a:ext>
            </a:extLst>
          </p:cNvPr>
          <p:cNvSpPr/>
          <p:nvPr/>
        </p:nvSpPr>
        <p:spPr>
          <a:xfrm flipV="1">
            <a:off x="891846" y="5177572"/>
            <a:ext cx="10404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9">
            <a:extLst>
              <a:ext uri="{FF2B5EF4-FFF2-40B4-BE49-F238E27FC236}">
                <a16:creationId xmlns:a16="http://schemas.microsoft.com/office/drawing/2014/main" id="{FA39ABC0-D1CB-4E76-896B-EC2122A9716E}"/>
              </a:ext>
            </a:extLst>
          </p:cNvPr>
          <p:cNvSpPr/>
          <p:nvPr/>
        </p:nvSpPr>
        <p:spPr>
          <a:xfrm>
            <a:off x="891846" y="6029857"/>
            <a:ext cx="10404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70112-5916-468B-9BCB-2D02B6727C4C}"/>
              </a:ext>
            </a:extLst>
          </p:cNvPr>
          <p:cNvSpPr txBox="1"/>
          <p:nvPr/>
        </p:nvSpPr>
        <p:spPr>
          <a:xfrm>
            <a:off x="847088" y="1718854"/>
            <a:ext cx="189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>
              <a:buFont typeface="Wingdings" pitchFamily="2" charset="2"/>
              <a:buChar char="l"/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999FC0E1-AB46-4E43-80CC-A3CC58692C7B}"/>
              </a:ext>
            </a:extLst>
          </p:cNvPr>
          <p:cNvSpPr>
            <a:spLocks noEditPoints="1"/>
          </p:cNvSpPr>
          <p:nvPr/>
        </p:nvSpPr>
        <p:spPr bwMode="auto">
          <a:xfrm>
            <a:off x="8002018" y="1587083"/>
            <a:ext cx="3392003" cy="4860415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BF6014E0-DC96-4563-8F3F-BAA8CE1083E5}"/>
              </a:ext>
            </a:extLst>
          </p:cNvPr>
          <p:cNvGrpSpPr/>
          <p:nvPr/>
        </p:nvGrpSpPr>
        <p:grpSpPr>
          <a:xfrm>
            <a:off x="684336" y="1787648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2D6805-C69D-47A7-822A-53FB23D50AF3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62CC78-06DF-49CB-AA86-CC7DC0A8C4D3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27">
            <a:extLst>
              <a:ext uri="{FF2B5EF4-FFF2-40B4-BE49-F238E27FC236}">
                <a16:creationId xmlns:a16="http://schemas.microsoft.com/office/drawing/2014/main" id="{DA3F1330-85AE-4E44-9A5F-CFBCAD3FC190}"/>
              </a:ext>
            </a:extLst>
          </p:cNvPr>
          <p:cNvSpPr/>
          <p:nvPr/>
        </p:nvSpPr>
        <p:spPr>
          <a:xfrm>
            <a:off x="4647134" y="3665309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256507CC-5B15-4D08-9AE4-29FCCDC5C152}"/>
              </a:ext>
            </a:extLst>
          </p:cNvPr>
          <p:cNvSpPr/>
          <p:nvPr/>
        </p:nvSpPr>
        <p:spPr>
          <a:xfrm>
            <a:off x="2869427" y="3665309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29">
            <a:extLst>
              <a:ext uri="{FF2B5EF4-FFF2-40B4-BE49-F238E27FC236}">
                <a16:creationId xmlns:a16="http://schemas.microsoft.com/office/drawing/2014/main" id="{F90C2B3D-2FE0-476F-B3EB-088AFA350D74}"/>
              </a:ext>
            </a:extLst>
          </p:cNvPr>
          <p:cNvSpPr/>
          <p:nvPr/>
        </p:nvSpPr>
        <p:spPr>
          <a:xfrm>
            <a:off x="1091720" y="3665309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1C031BC6-6F2B-41ED-AF2D-C63300142F2B}"/>
              </a:ext>
            </a:extLst>
          </p:cNvPr>
          <p:cNvGrpSpPr/>
          <p:nvPr/>
        </p:nvGrpSpPr>
        <p:grpSpPr>
          <a:xfrm>
            <a:off x="4322382" y="4526418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0570BC-783A-4BF1-9263-E004D3D5A06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351765-D3B6-4A40-BEA2-B93BF19FE46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id="{C3C6BFF0-7E18-4523-8194-EFF4161F4DED}"/>
              </a:ext>
            </a:extLst>
          </p:cNvPr>
          <p:cNvGrpSpPr/>
          <p:nvPr/>
        </p:nvGrpSpPr>
        <p:grpSpPr>
          <a:xfrm>
            <a:off x="2544675" y="4526418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8A24BF-5159-4F53-A40E-963140854B8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FE8927-7986-4138-8440-4A1AE199E12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9">
            <a:extLst>
              <a:ext uri="{FF2B5EF4-FFF2-40B4-BE49-F238E27FC236}">
                <a16:creationId xmlns:a16="http://schemas.microsoft.com/office/drawing/2014/main" id="{8B1F3D22-D427-4F39-9C3A-37DB61E6BB26}"/>
              </a:ext>
            </a:extLst>
          </p:cNvPr>
          <p:cNvGrpSpPr/>
          <p:nvPr/>
        </p:nvGrpSpPr>
        <p:grpSpPr>
          <a:xfrm>
            <a:off x="766968" y="4526418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98EE57-6136-4630-A727-1371B8446F01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B455DA-A489-4D53-85AE-870D79B14D0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id="{A82C7911-74D6-40DD-90DD-C6FE5A08E838}"/>
              </a:ext>
            </a:extLst>
          </p:cNvPr>
          <p:cNvSpPr/>
          <p:nvPr/>
        </p:nvSpPr>
        <p:spPr>
          <a:xfrm>
            <a:off x="6424841" y="3665309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B0F1797A-38FA-46AC-A660-0A5C0C9B84F0}"/>
              </a:ext>
            </a:extLst>
          </p:cNvPr>
          <p:cNvGrpSpPr/>
          <p:nvPr/>
        </p:nvGrpSpPr>
        <p:grpSpPr>
          <a:xfrm>
            <a:off x="6100089" y="4526418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844AF1-2FEE-4A71-BF3B-5F47A755F79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9AE627-0791-4DA5-B805-DD3C6D3D240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rapezoid 3">
            <a:extLst>
              <a:ext uri="{FF2B5EF4-FFF2-40B4-BE49-F238E27FC236}">
                <a16:creationId xmlns:a16="http://schemas.microsoft.com/office/drawing/2014/main" id="{906EBA29-8874-4E8E-922B-12E17289C7D7}"/>
              </a:ext>
            </a:extLst>
          </p:cNvPr>
          <p:cNvSpPr>
            <a:spLocks noChangeAspect="1"/>
          </p:cNvSpPr>
          <p:nvPr/>
        </p:nvSpPr>
        <p:spPr>
          <a:xfrm>
            <a:off x="8339487" y="2291189"/>
            <a:ext cx="444028" cy="77752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055BC99B-F60A-4DD2-8739-3AD4954F8611}"/>
              </a:ext>
            </a:extLst>
          </p:cNvPr>
          <p:cNvSpPr>
            <a:spLocks noChangeAspect="1"/>
          </p:cNvSpPr>
          <p:nvPr/>
        </p:nvSpPr>
        <p:spPr>
          <a:xfrm>
            <a:off x="9132966" y="3159336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rapezoid 3">
            <a:extLst>
              <a:ext uri="{FF2B5EF4-FFF2-40B4-BE49-F238E27FC236}">
                <a16:creationId xmlns:a16="http://schemas.microsoft.com/office/drawing/2014/main" id="{78902A86-0CD9-4D7D-9772-85EF16F54DD5}"/>
              </a:ext>
            </a:extLst>
          </p:cNvPr>
          <p:cNvSpPr>
            <a:spLocks noChangeAspect="1"/>
          </p:cNvSpPr>
          <p:nvPr/>
        </p:nvSpPr>
        <p:spPr>
          <a:xfrm>
            <a:off x="9256289" y="4396477"/>
            <a:ext cx="464792" cy="813880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rapezoid 3">
            <a:extLst>
              <a:ext uri="{FF2B5EF4-FFF2-40B4-BE49-F238E27FC236}">
                <a16:creationId xmlns:a16="http://schemas.microsoft.com/office/drawing/2014/main" id="{973A5175-3861-4198-9FE9-5952383B81DB}"/>
              </a:ext>
            </a:extLst>
          </p:cNvPr>
          <p:cNvSpPr>
            <a:spLocks noChangeAspect="1"/>
          </p:cNvSpPr>
          <p:nvPr/>
        </p:nvSpPr>
        <p:spPr>
          <a:xfrm>
            <a:off x="10276943" y="2380211"/>
            <a:ext cx="591045" cy="1034957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585C9BEC-F898-4F19-8262-D74814FB961B}"/>
              </a:ext>
            </a:extLst>
          </p:cNvPr>
          <p:cNvSpPr/>
          <p:nvPr/>
        </p:nvSpPr>
        <p:spPr>
          <a:xfrm flipH="1">
            <a:off x="3037001" y="383637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C976B586-98D4-4D08-BAD4-DDF63C866C0F}"/>
              </a:ext>
            </a:extLst>
          </p:cNvPr>
          <p:cNvSpPr/>
          <p:nvPr/>
        </p:nvSpPr>
        <p:spPr>
          <a:xfrm>
            <a:off x="1281284" y="38482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4A13F7D7-4A61-4162-BD01-EA7A86E74B66}"/>
              </a:ext>
            </a:extLst>
          </p:cNvPr>
          <p:cNvSpPr/>
          <p:nvPr/>
        </p:nvSpPr>
        <p:spPr>
          <a:xfrm>
            <a:off x="4896139" y="37913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CB8D30D1-08B0-459F-A049-B71B4C69E12A}"/>
              </a:ext>
            </a:extLst>
          </p:cNvPr>
          <p:cNvSpPr/>
          <p:nvPr/>
        </p:nvSpPr>
        <p:spPr>
          <a:xfrm>
            <a:off x="6576499" y="387891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CD3376-20BC-42AD-B038-C21A230D5727}"/>
              </a:ext>
            </a:extLst>
          </p:cNvPr>
          <p:cNvSpPr/>
          <p:nvPr/>
        </p:nvSpPr>
        <p:spPr>
          <a:xfrm flipH="1">
            <a:off x="7407564" y="152492"/>
            <a:ext cx="4581236" cy="6469981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B38890-E088-448E-939C-A749ABFFE865}"/>
              </a:ext>
            </a:extLst>
          </p:cNvPr>
          <p:cNvSpPr txBox="1"/>
          <p:nvPr/>
        </p:nvSpPr>
        <p:spPr>
          <a:xfrm>
            <a:off x="8038747" y="4202545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7F8B1-5935-46E0-B241-CA9A3C2431BF}"/>
              </a:ext>
            </a:extLst>
          </p:cNvPr>
          <p:cNvSpPr txBox="1"/>
          <p:nvPr/>
        </p:nvSpPr>
        <p:spPr>
          <a:xfrm>
            <a:off x="8522843" y="4987772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FFF94-83A3-4634-9DC7-BDA1E7EAA4B1}"/>
              </a:ext>
            </a:extLst>
          </p:cNvPr>
          <p:cNvSpPr txBox="1"/>
          <p:nvPr/>
        </p:nvSpPr>
        <p:spPr>
          <a:xfrm>
            <a:off x="7740073" y="152492"/>
            <a:ext cx="391621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3D7C4-A3EC-4539-80C2-E34D94559E98}"/>
              </a:ext>
            </a:extLst>
          </p:cNvPr>
          <p:cNvSpPr txBox="1"/>
          <p:nvPr/>
        </p:nvSpPr>
        <p:spPr>
          <a:xfrm>
            <a:off x="7740073" y="1906818"/>
            <a:ext cx="391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D0E57-7861-47C2-A02B-99AEC1E57664}"/>
              </a:ext>
            </a:extLst>
          </p:cNvPr>
          <p:cNvSpPr txBox="1"/>
          <p:nvPr/>
        </p:nvSpPr>
        <p:spPr>
          <a:xfrm>
            <a:off x="1681019" y="4323015"/>
            <a:ext cx="250616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5E6063-0497-4E6D-9994-5053F8148E8A}"/>
              </a:ext>
            </a:extLst>
          </p:cNvPr>
          <p:cNvSpPr/>
          <p:nvPr/>
        </p:nvSpPr>
        <p:spPr>
          <a:xfrm>
            <a:off x="0" y="3644702"/>
            <a:ext cx="7772400" cy="165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25DF7B3-7591-4BC8-A86E-84A50DC787B7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6D9693-074C-4577-B48E-FFCAEB143675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9DE6B1-7AA7-4983-82E0-4BB625CCBDD1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A57E654D-C7B6-488E-83B5-DFCE24C9015A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C5E825-88FB-4BC7-9B0B-2875157D1F8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D600A-8D7A-467F-9C4C-AE1B752CE05D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2011182-3921-4DFE-B0B2-D873935D80C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392EB1-F367-47BE-84A3-B9158493B803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559C62-F476-43B2-BAEB-0EF3BBBEE4D8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E4FDBB-483F-4BB9-A61D-8163AA2A9F50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0B415E-3108-4949-9201-E72BE8484B65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D13F103D-FC86-4073-B1EC-BD3D1C5F8B97}"/>
              </a:ext>
            </a:extLst>
          </p:cNvPr>
          <p:cNvSpPr/>
          <p:nvPr/>
        </p:nvSpPr>
        <p:spPr>
          <a:xfrm>
            <a:off x="7599765" y="2190751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17AC969-7C05-4FD0-B9B3-EFED8AD98331}"/>
              </a:ext>
            </a:extLst>
          </p:cNvPr>
          <p:cNvSpPr/>
          <p:nvPr/>
        </p:nvSpPr>
        <p:spPr>
          <a:xfrm>
            <a:off x="10637520" y="3941983"/>
            <a:ext cx="1554480" cy="1652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1690BF07-32C7-45A7-B0F3-F1E22E5CF995}"/>
              </a:ext>
            </a:extLst>
          </p:cNvPr>
          <p:cNvSpPr/>
          <p:nvPr/>
        </p:nvSpPr>
        <p:spPr>
          <a:xfrm rot="10800000">
            <a:off x="7599765" y="3941983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DA4E6268-29F0-47B4-A75E-441C4A97CFCA}"/>
              </a:ext>
            </a:extLst>
          </p:cNvPr>
          <p:cNvSpPr/>
          <p:nvPr/>
        </p:nvSpPr>
        <p:spPr>
          <a:xfrm>
            <a:off x="8155320" y="2886634"/>
            <a:ext cx="2352532" cy="2110698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accent5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47" name="Graphic 27">
            <a:extLst>
              <a:ext uri="{FF2B5EF4-FFF2-40B4-BE49-F238E27FC236}">
                <a16:creationId xmlns:a16="http://schemas.microsoft.com/office/drawing/2014/main" id="{A3F55F56-24FC-41C6-BE19-169515BF0E29}"/>
              </a:ext>
            </a:extLst>
          </p:cNvPr>
          <p:cNvGrpSpPr/>
          <p:nvPr/>
        </p:nvGrpSpPr>
        <p:grpSpPr>
          <a:xfrm>
            <a:off x="5321610" y="4022613"/>
            <a:ext cx="1330249" cy="700586"/>
            <a:chOff x="6942632" y="4124750"/>
            <a:chExt cx="5182215" cy="2729255"/>
          </a:xfrm>
        </p:grpSpPr>
        <p:sp>
          <p:nvSpPr>
            <p:cNvPr id="48" name="Freeform: Shape 177">
              <a:extLst>
                <a:ext uri="{FF2B5EF4-FFF2-40B4-BE49-F238E27FC236}">
                  <a16:creationId xmlns:a16="http://schemas.microsoft.com/office/drawing/2014/main" id="{549AED33-23A6-4C10-B35D-799F6B9BAF7A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78">
              <a:extLst>
                <a:ext uri="{FF2B5EF4-FFF2-40B4-BE49-F238E27FC236}">
                  <a16:creationId xmlns:a16="http://schemas.microsoft.com/office/drawing/2014/main" id="{BE9FE7E7-BE80-4DFC-8CB3-1AB57DC4F196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79">
              <a:extLst>
                <a:ext uri="{FF2B5EF4-FFF2-40B4-BE49-F238E27FC236}">
                  <a16:creationId xmlns:a16="http://schemas.microsoft.com/office/drawing/2014/main" id="{D4BF5E9D-0C74-49E8-A1E6-2027F6B32B10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80">
              <a:extLst>
                <a:ext uri="{FF2B5EF4-FFF2-40B4-BE49-F238E27FC236}">
                  <a16:creationId xmlns:a16="http://schemas.microsoft.com/office/drawing/2014/main" id="{7C07C910-8839-4846-BB23-ED096CDBABF1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81">
              <a:extLst>
                <a:ext uri="{FF2B5EF4-FFF2-40B4-BE49-F238E27FC236}">
                  <a16:creationId xmlns:a16="http://schemas.microsoft.com/office/drawing/2014/main" id="{CCB843F3-7A03-46F6-8F8C-2DFC00B4BA60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182">
              <a:extLst>
                <a:ext uri="{FF2B5EF4-FFF2-40B4-BE49-F238E27FC236}">
                  <a16:creationId xmlns:a16="http://schemas.microsoft.com/office/drawing/2014/main" id="{6DC0F004-600B-4776-BDEB-4F6A1C3C7617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83">
              <a:extLst>
                <a:ext uri="{FF2B5EF4-FFF2-40B4-BE49-F238E27FC236}">
                  <a16:creationId xmlns:a16="http://schemas.microsoft.com/office/drawing/2014/main" id="{72F8C36C-646F-4ADC-8D38-C671F97E5801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84">
              <a:extLst>
                <a:ext uri="{FF2B5EF4-FFF2-40B4-BE49-F238E27FC236}">
                  <a16:creationId xmlns:a16="http://schemas.microsoft.com/office/drawing/2014/main" id="{D8E7A236-85D2-45FC-9B0A-3D5CDC4E4C0C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85">
              <a:extLst>
                <a:ext uri="{FF2B5EF4-FFF2-40B4-BE49-F238E27FC236}">
                  <a16:creationId xmlns:a16="http://schemas.microsoft.com/office/drawing/2014/main" id="{B656688D-B159-4C45-8926-D8B800C7E4C1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86">
              <a:extLst>
                <a:ext uri="{FF2B5EF4-FFF2-40B4-BE49-F238E27FC236}">
                  <a16:creationId xmlns:a16="http://schemas.microsoft.com/office/drawing/2014/main" id="{2CAA706D-F598-4A8A-BA1A-A654BD3A0749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87">
              <a:extLst>
                <a:ext uri="{FF2B5EF4-FFF2-40B4-BE49-F238E27FC236}">
                  <a16:creationId xmlns:a16="http://schemas.microsoft.com/office/drawing/2014/main" id="{42F84141-9D12-491B-A79E-43EE868DC06A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88">
              <a:extLst>
                <a:ext uri="{FF2B5EF4-FFF2-40B4-BE49-F238E27FC236}">
                  <a16:creationId xmlns:a16="http://schemas.microsoft.com/office/drawing/2014/main" id="{DE8F2075-EB14-4B49-BE8F-147249CAAF8E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15">
            <a:extLst>
              <a:ext uri="{FF2B5EF4-FFF2-40B4-BE49-F238E27FC236}">
                <a16:creationId xmlns:a16="http://schemas.microsoft.com/office/drawing/2014/main" id="{39A4D3D5-E04E-4473-B936-DCF9BA86A0FB}"/>
              </a:ext>
            </a:extLst>
          </p:cNvPr>
          <p:cNvGrpSpPr/>
          <p:nvPr/>
        </p:nvGrpSpPr>
        <p:grpSpPr>
          <a:xfrm>
            <a:off x="3097539" y="4084737"/>
            <a:ext cx="1399268" cy="697175"/>
            <a:chOff x="6902071" y="270047"/>
            <a:chExt cx="5150334" cy="2566117"/>
          </a:xfrm>
        </p:grpSpPr>
        <p:sp>
          <p:nvSpPr>
            <p:cNvPr id="61" name="Freeform: Shape 190">
              <a:extLst>
                <a:ext uri="{FF2B5EF4-FFF2-40B4-BE49-F238E27FC236}">
                  <a16:creationId xmlns:a16="http://schemas.microsoft.com/office/drawing/2014/main" id="{A25292F8-0F56-4B93-904E-2DD21FCCD41A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91">
              <a:extLst>
                <a:ext uri="{FF2B5EF4-FFF2-40B4-BE49-F238E27FC236}">
                  <a16:creationId xmlns:a16="http://schemas.microsoft.com/office/drawing/2014/main" id="{1008F6BC-3D41-4419-9106-AAE91AA8C53C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192">
              <a:extLst>
                <a:ext uri="{FF2B5EF4-FFF2-40B4-BE49-F238E27FC236}">
                  <a16:creationId xmlns:a16="http://schemas.microsoft.com/office/drawing/2014/main" id="{E6489AE3-EBFE-443A-9F04-8CC394394DD9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93">
              <a:extLst>
                <a:ext uri="{FF2B5EF4-FFF2-40B4-BE49-F238E27FC236}">
                  <a16:creationId xmlns:a16="http://schemas.microsoft.com/office/drawing/2014/main" id="{B9E9609F-17B8-400E-BB6A-5F17DC54CC74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94">
              <a:extLst>
                <a:ext uri="{FF2B5EF4-FFF2-40B4-BE49-F238E27FC236}">
                  <a16:creationId xmlns:a16="http://schemas.microsoft.com/office/drawing/2014/main" id="{AE4C52E1-2627-4BB9-BAF1-B79E12E1757F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95">
              <a:extLst>
                <a:ext uri="{FF2B5EF4-FFF2-40B4-BE49-F238E27FC236}">
                  <a16:creationId xmlns:a16="http://schemas.microsoft.com/office/drawing/2014/main" id="{E7FEBE28-B9CA-4F11-AAF5-CBB55CE5680B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96">
              <a:extLst>
                <a:ext uri="{FF2B5EF4-FFF2-40B4-BE49-F238E27FC236}">
                  <a16:creationId xmlns:a16="http://schemas.microsoft.com/office/drawing/2014/main" id="{D66EAF30-80CB-4F17-AE31-2B120FDFE776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97">
              <a:extLst>
                <a:ext uri="{FF2B5EF4-FFF2-40B4-BE49-F238E27FC236}">
                  <a16:creationId xmlns:a16="http://schemas.microsoft.com/office/drawing/2014/main" id="{35BE42F9-B4DF-49F7-A1AE-F99E625DAC0F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198">
              <a:extLst>
                <a:ext uri="{FF2B5EF4-FFF2-40B4-BE49-F238E27FC236}">
                  <a16:creationId xmlns:a16="http://schemas.microsoft.com/office/drawing/2014/main" id="{1FE6F3D5-16BD-440A-A4BE-BDCB3F76B86F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99">
              <a:extLst>
                <a:ext uri="{FF2B5EF4-FFF2-40B4-BE49-F238E27FC236}">
                  <a16:creationId xmlns:a16="http://schemas.microsoft.com/office/drawing/2014/main" id="{8ADD7257-C3CD-47AC-87AE-6BA99FA1DFBD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337">
            <a:extLst>
              <a:ext uri="{FF2B5EF4-FFF2-40B4-BE49-F238E27FC236}">
                <a16:creationId xmlns:a16="http://schemas.microsoft.com/office/drawing/2014/main" id="{B780FBC2-0D6B-4896-9279-0B8BE34AF431}"/>
              </a:ext>
            </a:extLst>
          </p:cNvPr>
          <p:cNvGrpSpPr/>
          <p:nvPr/>
        </p:nvGrpSpPr>
        <p:grpSpPr>
          <a:xfrm>
            <a:off x="1151460" y="3991574"/>
            <a:ext cx="906980" cy="797418"/>
            <a:chOff x="3983887" y="4061275"/>
            <a:chExt cx="2122406" cy="1866023"/>
          </a:xfrm>
        </p:grpSpPr>
        <p:grpSp>
          <p:nvGrpSpPr>
            <p:cNvPr id="72" name="Group 338">
              <a:extLst>
                <a:ext uri="{FF2B5EF4-FFF2-40B4-BE49-F238E27FC236}">
                  <a16:creationId xmlns:a16="http://schemas.microsoft.com/office/drawing/2014/main" id="{59E6F3BE-1E5C-4600-954B-C7A43FAED7F0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Freeform 15">
                <a:extLst>
                  <a:ext uri="{FF2B5EF4-FFF2-40B4-BE49-F238E27FC236}">
                    <a16:creationId xmlns:a16="http://schemas.microsoft.com/office/drawing/2014/main" id="{BFBD8FA9-37EA-407B-8189-E7AF6727E85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6" name="Rectangle 22">
                <a:extLst>
                  <a:ext uri="{FF2B5EF4-FFF2-40B4-BE49-F238E27FC236}">
                    <a16:creationId xmlns:a16="http://schemas.microsoft.com/office/drawing/2014/main" id="{253355A0-38F1-43FC-BDA1-F7F1978727F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3" name="Group 339">
              <a:extLst>
                <a:ext uri="{FF2B5EF4-FFF2-40B4-BE49-F238E27FC236}">
                  <a16:creationId xmlns:a16="http://schemas.microsoft.com/office/drawing/2014/main" id="{41D759D9-5F99-4F36-8E7A-7E4AE1A11D1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Freeform 18">
                <a:extLst>
                  <a:ext uri="{FF2B5EF4-FFF2-40B4-BE49-F238E27FC236}">
                    <a16:creationId xmlns:a16="http://schemas.microsoft.com/office/drawing/2014/main" id="{87D86B89-478E-4807-B92B-B33189B2629F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Freeform 19">
                <a:extLst>
                  <a:ext uri="{FF2B5EF4-FFF2-40B4-BE49-F238E27FC236}">
                    <a16:creationId xmlns:a16="http://schemas.microsoft.com/office/drawing/2014/main" id="{3BA61406-38B2-4FA5-9298-432DF40559BA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4" name="Group 340">
              <a:extLst>
                <a:ext uri="{FF2B5EF4-FFF2-40B4-BE49-F238E27FC236}">
                  <a16:creationId xmlns:a16="http://schemas.microsoft.com/office/drawing/2014/main" id="{4D74D0A2-0675-45E6-9B65-3AB05FDA3B77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Freeform 21">
                <a:extLst>
                  <a:ext uri="{FF2B5EF4-FFF2-40B4-BE49-F238E27FC236}">
                    <a16:creationId xmlns:a16="http://schemas.microsoft.com/office/drawing/2014/main" id="{EEE0C308-8287-4292-87C4-4C0D6B4AEC23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2" name="Rectangle 22">
                <a:extLst>
                  <a:ext uri="{FF2B5EF4-FFF2-40B4-BE49-F238E27FC236}">
                    <a16:creationId xmlns:a16="http://schemas.microsoft.com/office/drawing/2014/main" id="{61B7F622-68C1-42E6-9F1B-B96B662D214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5" name="Group 341">
              <a:extLst>
                <a:ext uri="{FF2B5EF4-FFF2-40B4-BE49-F238E27FC236}">
                  <a16:creationId xmlns:a16="http://schemas.microsoft.com/office/drawing/2014/main" id="{6DB6CFD1-B2CB-4D40-A26A-2E974AD2DDE9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259B46CC-D381-4E05-BEAA-32330846C2C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0" name="Rectangle 22">
                <a:extLst>
                  <a:ext uri="{FF2B5EF4-FFF2-40B4-BE49-F238E27FC236}">
                    <a16:creationId xmlns:a16="http://schemas.microsoft.com/office/drawing/2014/main" id="{360597C8-E0C3-4547-82A5-7A69A25C820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6" name="Group 342">
              <a:extLst>
                <a:ext uri="{FF2B5EF4-FFF2-40B4-BE49-F238E27FC236}">
                  <a16:creationId xmlns:a16="http://schemas.microsoft.com/office/drawing/2014/main" id="{ED5060A3-993E-40A4-A035-CA3EB356FBFC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D97D0FB8-9B32-4440-B2CE-15093830A761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93EF352B-E83A-4ECF-9D62-21D10A0F38C0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3670D4-6D87-44CA-8E6E-E53C1B7E7704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944368F5-1A11-4997-96BF-47E1C365673F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AABD9348-3CA5-4593-BE2E-42481D6101D2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CC36AB6-1E0C-44AD-A4D4-BBC10EB9EFD8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92BB0EF-F2D5-44E6-92D7-5AD2665595E9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654D34BE-F14E-4E95-98D0-87FC074270CE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6D312DA2-C07C-4846-A292-B2BBDA10CD37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DFB950E9-3F90-4C9E-9A4B-159B715CF7A0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EDB8A45B-7479-4228-BF6C-A525EEFB5BBD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83DC19D5-E50C-49D9-B12D-76DABAC912CD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290627-796E-440A-ACE1-A6F32707FDD9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9A097F-BDA1-4137-BBD6-EB316EFE9124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64173C-5E5B-420C-BE48-4F5757BC24E9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9E1348-0275-499F-BF77-889BC717CBB6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981E22B5-49BB-4F19-BDFE-E46E9660E123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5E5E0E9F-8646-4835-9BCA-C93A15183788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39E8E5-B199-4770-BE81-046CF6C331D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9DC635-FEA9-4E2F-90B9-91C51AC5A9E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47B03BBB-2D4D-41C0-AE0E-5BF9C69D900C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E5B4CE-279A-4F0B-ACB0-816543DCBB3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2E2C14-B7DD-41F7-92AD-68519BAE706C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2329C80C-2233-46A0-9D8D-891D60704F03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C6C542-C2B4-4444-8A74-21F7CBD8AF5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3E0928-B519-4C59-98FE-D909B4B204C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06A8A48F-3745-44CD-82BB-43ED1B887128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C2458F-D0E8-47AA-974D-6756D551281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EFB8B7-35DC-423D-B7DA-480972C3F71C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8045BF74-D5AC-425B-9E8D-BBA91C425A52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55B3BB-035C-4B95-A30D-063173FEA4A7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93C78-9A31-48D8-A680-52F3E1177FFA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B7455-1934-4544-B2D7-3F98D3C797CA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5E67F-4101-41DD-96DD-A2A566F2A066}"/>
              </a:ext>
            </a:extLst>
          </p:cNvPr>
          <p:cNvSpPr txBox="1"/>
          <p:nvPr/>
        </p:nvSpPr>
        <p:spPr>
          <a:xfrm>
            <a:off x="9998827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9B26F-B73D-4372-B5D4-25F379CA277C}"/>
              </a:ext>
            </a:extLst>
          </p:cNvPr>
          <p:cNvSpPr txBox="1"/>
          <p:nvPr/>
        </p:nvSpPr>
        <p:spPr>
          <a:xfrm>
            <a:off x="9998827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81289-75D7-4538-9826-E6AE11DF980A}"/>
              </a:ext>
            </a:extLst>
          </p:cNvPr>
          <p:cNvSpPr txBox="1"/>
          <p:nvPr/>
        </p:nvSpPr>
        <p:spPr>
          <a:xfrm>
            <a:off x="9998827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DA1F5685-AF48-45DC-9438-599C342E100F}"/>
              </a:ext>
            </a:extLst>
          </p:cNvPr>
          <p:cNvGrpSpPr/>
          <p:nvPr/>
        </p:nvGrpSpPr>
        <p:grpSpPr>
          <a:xfrm>
            <a:off x="6654805" y="3377877"/>
            <a:ext cx="3191622" cy="871880"/>
            <a:chOff x="-475010" y="1114177"/>
            <a:chExt cx="4928532" cy="8718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7C2162-703D-4AC2-9BFE-B8D7ACE0347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914E28-528F-4F45-ACC3-9D2605BF24BB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507D762A-56F1-4994-BAE4-4F80C4831125}"/>
              </a:ext>
            </a:extLst>
          </p:cNvPr>
          <p:cNvGrpSpPr/>
          <p:nvPr/>
        </p:nvGrpSpPr>
        <p:grpSpPr>
          <a:xfrm>
            <a:off x="6654805" y="4442159"/>
            <a:ext cx="3191622" cy="871880"/>
            <a:chOff x="-475010" y="1114177"/>
            <a:chExt cx="4928532" cy="871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326DAC-4982-4479-95FD-498DE6D406A9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CC4A87-3FE0-4890-A003-B6B0BDF6FB33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EC56BB36-A9F4-440D-820C-33CBFBD19752}"/>
              </a:ext>
            </a:extLst>
          </p:cNvPr>
          <p:cNvGrpSpPr/>
          <p:nvPr/>
        </p:nvGrpSpPr>
        <p:grpSpPr>
          <a:xfrm>
            <a:off x="6654805" y="5501415"/>
            <a:ext cx="3191622" cy="871880"/>
            <a:chOff x="-475010" y="1114177"/>
            <a:chExt cx="4928532" cy="871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5CE456-6DF0-4EFB-8EC2-E2DB682A35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278431-46DA-4822-A906-A554E0353353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EC7C7D56-32AC-4E36-9CBE-A1F5ADF06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0685DE9-132A-4B89-A28E-B1AAE4BB6700}"/>
              </a:ext>
            </a:extLst>
          </p:cNvPr>
          <p:cNvGrpSpPr/>
          <p:nvPr/>
        </p:nvGrpSpPr>
        <p:grpSpPr>
          <a:xfrm>
            <a:off x="4824946" y="5214861"/>
            <a:ext cx="2542108" cy="922859"/>
            <a:chOff x="5328220" y="3089998"/>
            <a:chExt cx="1379637" cy="9228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72DD4-FF97-4FD8-8C1A-2A4C00564219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2"/>
                  </a:solidFill>
                </a:rPr>
                <a:t>CONTENTS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FCE157-6C05-4E30-92FC-C0FA7AADD4B4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1AAD5455-CDF9-4226-AAFE-020761FFD089}"/>
              </a:ext>
            </a:extLst>
          </p:cNvPr>
          <p:cNvGrpSpPr/>
          <p:nvPr/>
        </p:nvGrpSpPr>
        <p:grpSpPr>
          <a:xfrm>
            <a:off x="8393707" y="4193804"/>
            <a:ext cx="2542108" cy="922859"/>
            <a:chOff x="5328220" y="3089998"/>
            <a:chExt cx="1379637" cy="9228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70F1B5-6CAA-4041-8BDA-1BC19DE0555A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</a:rPr>
                <a:t>CONTENTS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C8977-8002-477D-A32B-C25414360A86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772FFE75-A86C-40F0-B4BD-4C6F876201EA}"/>
              </a:ext>
            </a:extLst>
          </p:cNvPr>
          <p:cNvGrpSpPr/>
          <p:nvPr/>
        </p:nvGrpSpPr>
        <p:grpSpPr>
          <a:xfrm>
            <a:off x="8393707" y="2038626"/>
            <a:ext cx="2542108" cy="922859"/>
            <a:chOff x="5328220" y="3089998"/>
            <a:chExt cx="1379637" cy="9228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79B1FE-453F-48BE-9515-67BD6E46F908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</a:rPr>
                <a:t>CONTENTS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70A159-A3A2-467D-A4DC-0F8C5D16324D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C85587E-863F-4849-805E-E84FEA41DB6B}"/>
              </a:ext>
            </a:extLst>
          </p:cNvPr>
          <p:cNvGrpSpPr/>
          <p:nvPr/>
        </p:nvGrpSpPr>
        <p:grpSpPr>
          <a:xfrm>
            <a:off x="1080583" y="4147402"/>
            <a:ext cx="2542108" cy="922859"/>
            <a:chOff x="5328220" y="3089998"/>
            <a:chExt cx="1379637" cy="9228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34387-C2F5-4F04-BBED-4B7E478FEB95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3"/>
                  </a:solidFill>
                </a:rPr>
                <a:t>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30BCB8-A73D-4A21-8EB7-5B03783BF73B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5">
            <a:extLst>
              <a:ext uri="{FF2B5EF4-FFF2-40B4-BE49-F238E27FC236}">
                <a16:creationId xmlns:a16="http://schemas.microsoft.com/office/drawing/2014/main" id="{572445B8-78F7-4C89-A183-64E10EF48FA4}"/>
              </a:ext>
            </a:extLst>
          </p:cNvPr>
          <p:cNvGrpSpPr/>
          <p:nvPr/>
        </p:nvGrpSpPr>
        <p:grpSpPr>
          <a:xfrm>
            <a:off x="1080583" y="1992224"/>
            <a:ext cx="2542108" cy="922859"/>
            <a:chOff x="5328220" y="3089998"/>
            <a:chExt cx="1379637" cy="9228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602CF4-17F6-47DD-9ABD-4264D82D5093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5"/>
                  </a:solidFill>
                </a:rPr>
                <a:t>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20D6D7-AD7F-4A48-BEE7-92E4056593AA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40F116E-73FB-4B98-866E-1B6E81E949C3}"/>
              </a:ext>
            </a:extLst>
          </p:cNvPr>
          <p:cNvGrpSpPr/>
          <p:nvPr/>
        </p:nvGrpSpPr>
        <p:grpSpPr>
          <a:xfrm>
            <a:off x="4641102" y="1728036"/>
            <a:ext cx="2855040" cy="3181370"/>
            <a:chOff x="3020595" y="0"/>
            <a:chExt cx="6152060" cy="6855239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5EC1B5DC-A5DF-421A-8404-3FFC9BE06E9A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0C1F6DFB-0EE5-40A3-BD11-C14CB5F1427A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992E7241-5600-4F45-AEDC-42204E8E8840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314B6D1C-84B6-4CCE-9348-C16D4B4589E4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rgbClr val="F26B2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53131ACD-1B33-416F-96DD-BBA5EF80AAF8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rgbClr val="D35C2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00E04E37-57B4-41D9-BDCA-526D9CBA2238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55A7437E-CFE4-456C-97CF-F4DDC7CE1E4C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F4D4E693-7E8E-4405-97B4-AE897EF21C7A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rgbClr val="F1D51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92793157-1A1C-48B3-81A0-E1B10981F85A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1583E717-72EC-4150-8F42-9D1967CF9271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rgbClr val="D6BB27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DAA7E5AE-F604-4BEE-B636-E37EF67ED933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A4E17F77-DBCE-4C2A-9111-2C0DC4B745F7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CF2F603E-7D72-43C8-A13D-C5B836C5B46B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20DED31-28C0-46D6-97D0-2A7B3AA51141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rgbClr val="F397B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55F3AEA4-EA6B-4745-8F80-298AA6DF1730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AD33C06E-80F5-4758-B6C3-314CE4249C84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rgbClr val="DC7FA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3AC2FD98-3D14-4AC3-ACB4-E9C675642E90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9E3E7A06-FE83-4643-BD50-2A13D4326C84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09A8AF3-5D14-44C2-9911-1E93726A23D4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rgbClr val="DC78A1"/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CDAEBB09-8D78-41A3-8C27-FAEC7CBAD895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A452B587-C9C6-496B-B349-38654DCC826B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AD395443-DF26-4DD7-BB07-22562B23B1BF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5C2FC826-4B31-41F8-A3E1-3EA51741236D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6002884E-4248-4EF8-8132-23323AA96417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E9772416-F54F-4606-8DA2-0FCB65CC5664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C141F16E-90B9-47CD-B2A4-E3D71B5E10A4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9DA3F345-9CE0-4FF9-AB91-FADC0385ABB7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60B432D5-ECAF-418C-BF93-60999D4CC461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021F4BAF-9797-46E6-B925-64BBFACC6A80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70DAFA3C-8DFD-4A6C-9ADE-0674308391C7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FE485618-A414-4AB3-897E-4DF6A49210BF}"/>
              </a:ext>
            </a:extLst>
          </p:cNvPr>
          <p:cNvGrpSpPr/>
          <p:nvPr/>
        </p:nvGrpSpPr>
        <p:grpSpPr>
          <a:xfrm>
            <a:off x="1178548" y="2061523"/>
            <a:ext cx="3646548" cy="3649354"/>
            <a:chOff x="3019425" y="347662"/>
            <a:chExt cx="6187378" cy="6192140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CD07B45B-ECFE-48EF-8CDC-5626E83CE34A}"/>
                </a:ext>
              </a:extLst>
            </p:cNvPr>
            <p:cNvSpPr/>
            <p:nvPr/>
          </p:nvSpPr>
          <p:spPr>
            <a:xfrm>
              <a:off x="3052849" y="347662"/>
              <a:ext cx="3488920" cy="5144701"/>
            </a:xfrm>
            <a:custGeom>
              <a:avLst/>
              <a:gdLst>
                <a:gd name="connsiteX0" fmla="*/ 3441295 w 3488920"/>
                <a:gd name="connsiteY0" fmla="*/ 953 h 5144701"/>
                <a:gd name="connsiteX1" fmla="*/ 2650720 w 3488920"/>
                <a:gd name="connsiteY1" fmla="*/ 0 h 5144701"/>
                <a:gd name="connsiteX2" fmla="*/ 2538326 w 3488920"/>
                <a:gd name="connsiteY2" fmla="*/ 45720 h 5144701"/>
                <a:gd name="connsiteX3" fmla="*/ 8485 w 3488920"/>
                <a:gd name="connsiteY3" fmla="*/ 2577465 h 5144701"/>
                <a:gd name="connsiteX4" fmla="*/ 9438 w 3488920"/>
                <a:gd name="connsiteY4" fmla="*/ 2608898 h 5144701"/>
                <a:gd name="connsiteX5" fmla="*/ 2531658 w 3488920"/>
                <a:gd name="connsiteY5" fmla="*/ 5132070 h 5144701"/>
                <a:gd name="connsiteX6" fmla="*/ 2574520 w 3488920"/>
                <a:gd name="connsiteY6" fmla="*/ 5133023 h 5144701"/>
                <a:gd name="connsiteX7" fmla="*/ 2987906 w 3488920"/>
                <a:gd name="connsiteY7" fmla="*/ 4719638 h 5144701"/>
                <a:gd name="connsiteX8" fmla="*/ 2987906 w 3488920"/>
                <a:gd name="connsiteY8" fmla="*/ 4672965 h 5144701"/>
                <a:gd name="connsiteX9" fmla="*/ 1331508 w 3488920"/>
                <a:gd name="connsiteY9" fmla="*/ 3019425 h 5144701"/>
                <a:gd name="connsiteX10" fmla="*/ 948603 w 3488920"/>
                <a:gd name="connsiteY10" fmla="*/ 2635568 h 5144701"/>
                <a:gd name="connsiteX11" fmla="*/ 947650 w 3488920"/>
                <a:gd name="connsiteY11" fmla="*/ 2552700 h 5144701"/>
                <a:gd name="connsiteX12" fmla="*/ 3455583 w 3488920"/>
                <a:gd name="connsiteY12" fmla="*/ 44768 h 5144701"/>
                <a:gd name="connsiteX13" fmla="*/ 3488920 w 3488920"/>
                <a:gd name="connsiteY13" fmla="*/ 953 h 5144701"/>
                <a:gd name="connsiteX14" fmla="*/ 3441295 w 3488920"/>
                <a:gd name="connsiteY14" fmla="*/ 953 h 514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8920" h="5144701">
                  <a:moveTo>
                    <a:pt x="3441295" y="953"/>
                  </a:moveTo>
                  <a:cubicBezTo>
                    <a:pt x="3177453" y="953"/>
                    <a:pt x="2914563" y="1905"/>
                    <a:pt x="2650720" y="0"/>
                  </a:cubicBezTo>
                  <a:cubicBezTo>
                    <a:pt x="2604048" y="0"/>
                    <a:pt x="2571663" y="12383"/>
                    <a:pt x="2538326" y="45720"/>
                  </a:cubicBezTo>
                  <a:cubicBezTo>
                    <a:pt x="1703935" y="882015"/>
                    <a:pt x="17058" y="2569845"/>
                    <a:pt x="8485" y="2577465"/>
                  </a:cubicBezTo>
                  <a:cubicBezTo>
                    <a:pt x="-3897" y="2588895"/>
                    <a:pt x="-1992" y="2597468"/>
                    <a:pt x="9438" y="2608898"/>
                  </a:cubicBezTo>
                  <a:cubicBezTo>
                    <a:pt x="83733" y="2682240"/>
                    <a:pt x="2387831" y="4986338"/>
                    <a:pt x="2531658" y="5132070"/>
                  </a:cubicBezTo>
                  <a:cubicBezTo>
                    <a:pt x="2547851" y="5148263"/>
                    <a:pt x="2558328" y="5149215"/>
                    <a:pt x="2574520" y="5133023"/>
                  </a:cubicBezTo>
                  <a:cubicBezTo>
                    <a:pt x="2634528" y="5070158"/>
                    <a:pt x="2910753" y="4794885"/>
                    <a:pt x="2987906" y="4719638"/>
                  </a:cubicBezTo>
                  <a:cubicBezTo>
                    <a:pt x="3006003" y="4702493"/>
                    <a:pt x="3006003" y="4691063"/>
                    <a:pt x="2987906" y="4672965"/>
                  </a:cubicBezTo>
                  <a:cubicBezTo>
                    <a:pt x="2813598" y="4499610"/>
                    <a:pt x="1331508" y="3019425"/>
                    <a:pt x="1331508" y="3019425"/>
                  </a:cubicBezTo>
                  <a:cubicBezTo>
                    <a:pt x="1203873" y="2890838"/>
                    <a:pt x="1078143" y="2761298"/>
                    <a:pt x="948603" y="2635568"/>
                  </a:cubicBezTo>
                  <a:cubicBezTo>
                    <a:pt x="915265" y="2603183"/>
                    <a:pt x="912408" y="2586990"/>
                    <a:pt x="947650" y="2552700"/>
                  </a:cubicBezTo>
                  <a:cubicBezTo>
                    <a:pt x="1784898" y="1716405"/>
                    <a:pt x="2620241" y="880110"/>
                    <a:pt x="3455583" y="44768"/>
                  </a:cubicBezTo>
                  <a:cubicBezTo>
                    <a:pt x="3467013" y="33338"/>
                    <a:pt x="3484158" y="24765"/>
                    <a:pt x="3488920" y="953"/>
                  </a:cubicBezTo>
                  <a:cubicBezTo>
                    <a:pt x="3471776" y="953"/>
                    <a:pt x="3456536" y="953"/>
                    <a:pt x="3441295" y="9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CC83ED5-1529-4AD2-B5EC-5F823AD569DB}"/>
                </a:ext>
              </a:extLst>
            </p:cNvPr>
            <p:cNvSpPr/>
            <p:nvPr/>
          </p:nvSpPr>
          <p:spPr>
            <a:xfrm>
              <a:off x="4063055" y="396295"/>
              <a:ext cx="5143748" cy="3488920"/>
            </a:xfrm>
            <a:custGeom>
              <a:avLst/>
              <a:gdLst>
                <a:gd name="connsiteX0" fmla="*/ 5142796 w 5143748"/>
                <a:gd name="connsiteY0" fmla="*/ 3441296 h 3488920"/>
                <a:gd name="connsiteX1" fmla="*/ 5143749 w 5143748"/>
                <a:gd name="connsiteY1" fmla="*/ 2650721 h 3488920"/>
                <a:gd name="connsiteX2" fmla="*/ 5098029 w 5143748"/>
                <a:gd name="connsiteY2" fmla="*/ 2538326 h 3488920"/>
                <a:gd name="connsiteX3" fmla="*/ 2567236 w 5143748"/>
                <a:gd name="connsiteY3" fmla="*/ 8485 h 3488920"/>
                <a:gd name="connsiteX4" fmla="*/ 2535804 w 5143748"/>
                <a:gd name="connsiteY4" fmla="*/ 9438 h 3488920"/>
                <a:gd name="connsiteX5" fmla="*/ 12631 w 5143748"/>
                <a:gd name="connsiteY5" fmla="*/ 2531658 h 3488920"/>
                <a:gd name="connsiteX6" fmla="*/ 11679 w 5143748"/>
                <a:gd name="connsiteY6" fmla="*/ 2574521 h 3488920"/>
                <a:gd name="connsiteX7" fmla="*/ 425064 w 5143748"/>
                <a:gd name="connsiteY7" fmla="*/ 2987906 h 3488920"/>
                <a:gd name="connsiteX8" fmla="*/ 471736 w 5143748"/>
                <a:gd name="connsiteY8" fmla="*/ 2987906 h 3488920"/>
                <a:gd name="connsiteX9" fmla="*/ 2125276 w 5143748"/>
                <a:gd name="connsiteY9" fmla="*/ 1331508 h 3488920"/>
                <a:gd name="connsiteX10" fmla="*/ 2509134 w 5143748"/>
                <a:gd name="connsiteY10" fmla="*/ 948603 h 3488920"/>
                <a:gd name="connsiteX11" fmla="*/ 2592001 w 5143748"/>
                <a:gd name="connsiteY11" fmla="*/ 947651 h 3488920"/>
                <a:gd name="connsiteX12" fmla="*/ 5098981 w 5143748"/>
                <a:gd name="connsiteY12" fmla="*/ 3455583 h 3488920"/>
                <a:gd name="connsiteX13" fmla="*/ 5142796 w 5143748"/>
                <a:gd name="connsiteY13" fmla="*/ 3488921 h 3488920"/>
                <a:gd name="connsiteX14" fmla="*/ 5142796 w 5143748"/>
                <a:gd name="connsiteY14" fmla="*/ 3441296 h 348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43748" h="3488920">
                  <a:moveTo>
                    <a:pt x="5142796" y="3441296"/>
                  </a:moveTo>
                  <a:cubicBezTo>
                    <a:pt x="5142796" y="3177453"/>
                    <a:pt x="5141844" y="2914563"/>
                    <a:pt x="5143749" y="2650721"/>
                  </a:cubicBezTo>
                  <a:cubicBezTo>
                    <a:pt x="5143749" y="2604048"/>
                    <a:pt x="5131367" y="2571663"/>
                    <a:pt x="5098029" y="2538326"/>
                  </a:cubicBezTo>
                  <a:cubicBezTo>
                    <a:pt x="4261734" y="1703936"/>
                    <a:pt x="2573904" y="17058"/>
                    <a:pt x="2567236" y="8485"/>
                  </a:cubicBezTo>
                  <a:cubicBezTo>
                    <a:pt x="2555806" y="-3897"/>
                    <a:pt x="2547234" y="-1992"/>
                    <a:pt x="2535804" y="9438"/>
                  </a:cubicBezTo>
                  <a:cubicBezTo>
                    <a:pt x="2462461" y="83733"/>
                    <a:pt x="158364" y="2387831"/>
                    <a:pt x="12631" y="2531658"/>
                  </a:cubicBezTo>
                  <a:cubicBezTo>
                    <a:pt x="-3561" y="2547851"/>
                    <a:pt x="-4514" y="2558328"/>
                    <a:pt x="11679" y="2574521"/>
                  </a:cubicBezTo>
                  <a:cubicBezTo>
                    <a:pt x="74544" y="2634528"/>
                    <a:pt x="349816" y="2910753"/>
                    <a:pt x="425064" y="2987906"/>
                  </a:cubicBezTo>
                  <a:cubicBezTo>
                    <a:pt x="442209" y="3006003"/>
                    <a:pt x="453639" y="3006003"/>
                    <a:pt x="471736" y="2987906"/>
                  </a:cubicBezTo>
                  <a:cubicBezTo>
                    <a:pt x="644139" y="2813598"/>
                    <a:pt x="2125276" y="1331508"/>
                    <a:pt x="2125276" y="1331508"/>
                  </a:cubicBezTo>
                  <a:cubicBezTo>
                    <a:pt x="2253864" y="1203873"/>
                    <a:pt x="2383404" y="1078143"/>
                    <a:pt x="2509134" y="948603"/>
                  </a:cubicBezTo>
                  <a:cubicBezTo>
                    <a:pt x="2541519" y="915265"/>
                    <a:pt x="2557711" y="912408"/>
                    <a:pt x="2592001" y="947651"/>
                  </a:cubicBezTo>
                  <a:cubicBezTo>
                    <a:pt x="3426391" y="1784898"/>
                    <a:pt x="4262686" y="2620241"/>
                    <a:pt x="5098981" y="3455583"/>
                  </a:cubicBezTo>
                  <a:cubicBezTo>
                    <a:pt x="5110411" y="3467013"/>
                    <a:pt x="5118984" y="3484158"/>
                    <a:pt x="5142796" y="3488921"/>
                  </a:cubicBezTo>
                  <a:cubicBezTo>
                    <a:pt x="5142796" y="3471776"/>
                    <a:pt x="5142796" y="3456535"/>
                    <a:pt x="5142796" y="34412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53BA0500-51CA-4A38-9E4C-97B6B9EFCE68}"/>
                </a:ext>
              </a:extLst>
            </p:cNvPr>
            <p:cNvSpPr/>
            <p:nvPr/>
          </p:nvSpPr>
          <p:spPr>
            <a:xfrm>
              <a:off x="5678743" y="1395101"/>
              <a:ext cx="3490825" cy="5144701"/>
            </a:xfrm>
            <a:custGeom>
              <a:avLst/>
              <a:gdLst>
                <a:gd name="connsiteX0" fmla="*/ 48578 w 3490825"/>
                <a:gd name="connsiteY0" fmla="*/ 5143749 h 5144701"/>
                <a:gd name="connsiteX1" fmla="*/ 839153 w 3490825"/>
                <a:gd name="connsiteY1" fmla="*/ 5144702 h 5144701"/>
                <a:gd name="connsiteX2" fmla="*/ 951548 w 3490825"/>
                <a:gd name="connsiteY2" fmla="*/ 5098982 h 5144701"/>
                <a:gd name="connsiteX3" fmla="*/ 3482340 w 3490825"/>
                <a:gd name="connsiteY3" fmla="*/ 2567236 h 5144701"/>
                <a:gd name="connsiteX4" fmla="*/ 3481388 w 3490825"/>
                <a:gd name="connsiteY4" fmla="*/ 2535804 h 5144701"/>
                <a:gd name="connsiteX5" fmla="*/ 959168 w 3490825"/>
                <a:gd name="connsiteY5" fmla="*/ 12631 h 5144701"/>
                <a:gd name="connsiteX6" fmla="*/ 916305 w 3490825"/>
                <a:gd name="connsiteY6" fmla="*/ 11679 h 5144701"/>
                <a:gd name="connsiteX7" fmla="*/ 502920 w 3490825"/>
                <a:gd name="connsiteY7" fmla="*/ 425064 h 5144701"/>
                <a:gd name="connsiteX8" fmla="*/ 502920 w 3490825"/>
                <a:gd name="connsiteY8" fmla="*/ 471736 h 5144701"/>
                <a:gd name="connsiteX9" fmla="*/ 2159318 w 3490825"/>
                <a:gd name="connsiteY9" fmla="*/ 2125276 h 5144701"/>
                <a:gd name="connsiteX10" fmla="*/ 2542223 w 3490825"/>
                <a:gd name="connsiteY10" fmla="*/ 2509134 h 5144701"/>
                <a:gd name="connsiteX11" fmla="*/ 2543175 w 3490825"/>
                <a:gd name="connsiteY11" fmla="*/ 2592001 h 5144701"/>
                <a:gd name="connsiteX12" fmla="*/ 33338 w 3490825"/>
                <a:gd name="connsiteY12" fmla="*/ 5099934 h 5144701"/>
                <a:gd name="connsiteX13" fmla="*/ 0 w 3490825"/>
                <a:gd name="connsiteY13" fmla="*/ 5143749 h 5144701"/>
                <a:gd name="connsiteX14" fmla="*/ 48578 w 3490825"/>
                <a:gd name="connsiteY14" fmla="*/ 5143749 h 514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90825" h="5144701">
                  <a:moveTo>
                    <a:pt x="48578" y="5143749"/>
                  </a:moveTo>
                  <a:cubicBezTo>
                    <a:pt x="312420" y="5143749"/>
                    <a:pt x="575310" y="5142796"/>
                    <a:pt x="839153" y="5144702"/>
                  </a:cubicBezTo>
                  <a:cubicBezTo>
                    <a:pt x="885825" y="5144702"/>
                    <a:pt x="918210" y="5132319"/>
                    <a:pt x="951548" y="5098982"/>
                  </a:cubicBezTo>
                  <a:cubicBezTo>
                    <a:pt x="1786890" y="4262686"/>
                    <a:pt x="3473768" y="2574856"/>
                    <a:pt x="3482340" y="2567236"/>
                  </a:cubicBezTo>
                  <a:cubicBezTo>
                    <a:pt x="3494723" y="2555806"/>
                    <a:pt x="3492818" y="2547234"/>
                    <a:pt x="3481388" y="2535804"/>
                  </a:cubicBezTo>
                  <a:cubicBezTo>
                    <a:pt x="3407093" y="2462461"/>
                    <a:pt x="1102995" y="158364"/>
                    <a:pt x="959168" y="12631"/>
                  </a:cubicBezTo>
                  <a:cubicBezTo>
                    <a:pt x="942975" y="-3561"/>
                    <a:pt x="932498" y="-4514"/>
                    <a:pt x="916305" y="11679"/>
                  </a:cubicBezTo>
                  <a:cubicBezTo>
                    <a:pt x="856298" y="74544"/>
                    <a:pt x="580073" y="349816"/>
                    <a:pt x="502920" y="425064"/>
                  </a:cubicBezTo>
                  <a:cubicBezTo>
                    <a:pt x="484823" y="442209"/>
                    <a:pt x="484823" y="453639"/>
                    <a:pt x="502920" y="471736"/>
                  </a:cubicBezTo>
                  <a:cubicBezTo>
                    <a:pt x="677228" y="644139"/>
                    <a:pt x="2159318" y="2125276"/>
                    <a:pt x="2159318" y="2125276"/>
                  </a:cubicBezTo>
                  <a:cubicBezTo>
                    <a:pt x="2286953" y="2253864"/>
                    <a:pt x="2412683" y="2383404"/>
                    <a:pt x="2542223" y="2509134"/>
                  </a:cubicBezTo>
                  <a:cubicBezTo>
                    <a:pt x="2575560" y="2541519"/>
                    <a:pt x="2578418" y="2557711"/>
                    <a:pt x="2543175" y="2592001"/>
                  </a:cubicBezTo>
                  <a:cubicBezTo>
                    <a:pt x="1704975" y="3427344"/>
                    <a:pt x="869633" y="4263639"/>
                    <a:pt x="33338" y="5099934"/>
                  </a:cubicBezTo>
                  <a:cubicBezTo>
                    <a:pt x="21908" y="5111364"/>
                    <a:pt x="4763" y="5119936"/>
                    <a:pt x="0" y="5143749"/>
                  </a:cubicBezTo>
                  <a:cubicBezTo>
                    <a:pt x="18098" y="5143749"/>
                    <a:pt x="33338" y="5143749"/>
                    <a:pt x="48578" y="514374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A34D3BD-3248-4544-932E-6868EBE15CA3}"/>
                </a:ext>
              </a:extLst>
            </p:cNvPr>
            <p:cNvSpPr/>
            <p:nvPr/>
          </p:nvSpPr>
          <p:spPr>
            <a:xfrm>
              <a:off x="3019425" y="3003201"/>
              <a:ext cx="5144700" cy="3490825"/>
            </a:xfrm>
            <a:custGeom>
              <a:avLst/>
              <a:gdLst>
                <a:gd name="connsiteX0" fmla="*/ 953 w 5144701"/>
                <a:gd name="connsiteY0" fmla="*/ 48578 h 3490825"/>
                <a:gd name="connsiteX1" fmla="*/ 0 w 5144701"/>
                <a:gd name="connsiteY1" fmla="*/ 839153 h 3490825"/>
                <a:gd name="connsiteX2" fmla="*/ 45720 w 5144701"/>
                <a:gd name="connsiteY2" fmla="*/ 951547 h 3490825"/>
                <a:gd name="connsiteX3" fmla="*/ 2577465 w 5144701"/>
                <a:gd name="connsiteY3" fmla="*/ 3482340 h 3490825"/>
                <a:gd name="connsiteX4" fmla="*/ 2608898 w 5144701"/>
                <a:gd name="connsiteY4" fmla="*/ 3481387 h 3490825"/>
                <a:gd name="connsiteX5" fmla="*/ 5132070 w 5144701"/>
                <a:gd name="connsiteY5" fmla="*/ 959167 h 3490825"/>
                <a:gd name="connsiteX6" fmla="*/ 5133023 w 5144701"/>
                <a:gd name="connsiteY6" fmla="*/ 916305 h 3490825"/>
                <a:gd name="connsiteX7" fmla="*/ 4719638 w 5144701"/>
                <a:gd name="connsiteY7" fmla="*/ 502920 h 3490825"/>
                <a:gd name="connsiteX8" fmla="*/ 4672965 w 5144701"/>
                <a:gd name="connsiteY8" fmla="*/ 502920 h 3490825"/>
                <a:gd name="connsiteX9" fmla="*/ 3019425 w 5144701"/>
                <a:gd name="connsiteY9" fmla="*/ 2158365 h 3490825"/>
                <a:gd name="connsiteX10" fmla="*/ 2635568 w 5144701"/>
                <a:gd name="connsiteY10" fmla="*/ 2541270 h 3490825"/>
                <a:gd name="connsiteX11" fmla="*/ 2552700 w 5144701"/>
                <a:gd name="connsiteY11" fmla="*/ 2542223 h 3490825"/>
                <a:gd name="connsiteX12" fmla="*/ 44768 w 5144701"/>
                <a:gd name="connsiteY12" fmla="*/ 33338 h 3490825"/>
                <a:gd name="connsiteX13" fmla="*/ 953 w 5144701"/>
                <a:gd name="connsiteY13" fmla="*/ 0 h 3490825"/>
                <a:gd name="connsiteX14" fmla="*/ 953 w 5144701"/>
                <a:gd name="connsiteY14" fmla="*/ 48578 h 34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44701" h="3490825">
                  <a:moveTo>
                    <a:pt x="953" y="48578"/>
                  </a:moveTo>
                  <a:cubicBezTo>
                    <a:pt x="953" y="312420"/>
                    <a:pt x="1905" y="575310"/>
                    <a:pt x="0" y="839153"/>
                  </a:cubicBezTo>
                  <a:cubicBezTo>
                    <a:pt x="0" y="885825"/>
                    <a:pt x="12383" y="918210"/>
                    <a:pt x="45720" y="951547"/>
                  </a:cubicBezTo>
                  <a:cubicBezTo>
                    <a:pt x="882015" y="1786890"/>
                    <a:pt x="2569845" y="3473767"/>
                    <a:pt x="2577465" y="3482340"/>
                  </a:cubicBezTo>
                  <a:cubicBezTo>
                    <a:pt x="2588895" y="3494723"/>
                    <a:pt x="2597468" y="3492817"/>
                    <a:pt x="2608898" y="3481387"/>
                  </a:cubicBezTo>
                  <a:cubicBezTo>
                    <a:pt x="2682240" y="3407092"/>
                    <a:pt x="4986338" y="1102995"/>
                    <a:pt x="5132070" y="959167"/>
                  </a:cubicBezTo>
                  <a:cubicBezTo>
                    <a:pt x="5148263" y="942975"/>
                    <a:pt x="5149215" y="932497"/>
                    <a:pt x="5133023" y="916305"/>
                  </a:cubicBezTo>
                  <a:cubicBezTo>
                    <a:pt x="5070158" y="856297"/>
                    <a:pt x="4794885" y="580072"/>
                    <a:pt x="4719638" y="502920"/>
                  </a:cubicBezTo>
                  <a:cubicBezTo>
                    <a:pt x="4702493" y="484822"/>
                    <a:pt x="4691063" y="484822"/>
                    <a:pt x="4672965" y="502920"/>
                  </a:cubicBezTo>
                  <a:cubicBezTo>
                    <a:pt x="4499610" y="676275"/>
                    <a:pt x="3019425" y="2158365"/>
                    <a:pt x="3019425" y="2158365"/>
                  </a:cubicBezTo>
                  <a:cubicBezTo>
                    <a:pt x="2890838" y="2286000"/>
                    <a:pt x="2761298" y="2411730"/>
                    <a:pt x="2635568" y="2541270"/>
                  </a:cubicBezTo>
                  <a:cubicBezTo>
                    <a:pt x="2603183" y="2574608"/>
                    <a:pt x="2586990" y="2577465"/>
                    <a:pt x="2552700" y="2542223"/>
                  </a:cubicBezTo>
                  <a:cubicBezTo>
                    <a:pt x="1716405" y="1704975"/>
                    <a:pt x="880110" y="869632"/>
                    <a:pt x="44768" y="33338"/>
                  </a:cubicBezTo>
                  <a:cubicBezTo>
                    <a:pt x="33338" y="21907"/>
                    <a:pt x="24765" y="4763"/>
                    <a:pt x="953" y="0"/>
                  </a:cubicBezTo>
                  <a:cubicBezTo>
                    <a:pt x="953" y="18097"/>
                    <a:pt x="953" y="33338"/>
                    <a:pt x="953" y="4857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Donut 66">
            <a:extLst>
              <a:ext uri="{FF2B5EF4-FFF2-40B4-BE49-F238E27FC236}">
                <a16:creationId xmlns:a16="http://schemas.microsoft.com/office/drawing/2014/main" id="{BE5A9E2C-B5DE-40EA-9FC9-9A5905C5F1DA}"/>
              </a:ext>
            </a:extLst>
          </p:cNvPr>
          <p:cNvSpPr/>
          <p:nvPr/>
        </p:nvSpPr>
        <p:spPr>
          <a:xfrm>
            <a:off x="6150203" y="4050031"/>
            <a:ext cx="701030" cy="70103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4B14A9D2-E6B6-4B8E-9FB1-6641006EE3BF}"/>
              </a:ext>
            </a:extLst>
          </p:cNvPr>
          <p:cNvCxnSpPr>
            <a:cxnSpLocks/>
          </p:cNvCxnSpPr>
          <p:nvPr/>
        </p:nvCxnSpPr>
        <p:spPr>
          <a:xfrm>
            <a:off x="6851232" y="4400545"/>
            <a:ext cx="4206240" cy="4070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2">
            <a:extLst>
              <a:ext uri="{FF2B5EF4-FFF2-40B4-BE49-F238E27FC236}">
                <a16:creationId xmlns:a16="http://schemas.microsoft.com/office/drawing/2014/main" id="{94847875-E69C-49BA-91BA-C48F68FB1455}"/>
              </a:ext>
            </a:extLst>
          </p:cNvPr>
          <p:cNvGrpSpPr/>
          <p:nvPr/>
        </p:nvGrpSpPr>
        <p:grpSpPr>
          <a:xfrm>
            <a:off x="7092712" y="4098239"/>
            <a:ext cx="3723281" cy="758119"/>
            <a:chOff x="8736091" y="4094174"/>
            <a:chExt cx="2493362" cy="7581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C768F8-C4E5-4B30-86A1-0DFB6B7AEDF5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39B607-12B1-449B-9DFB-F66697DBC040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Donut 59">
            <a:extLst>
              <a:ext uri="{FF2B5EF4-FFF2-40B4-BE49-F238E27FC236}">
                <a16:creationId xmlns:a16="http://schemas.microsoft.com/office/drawing/2014/main" id="{B1EBEE87-7BE1-4902-889A-E048309755AC}"/>
              </a:ext>
            </a:extLst>
          </p:cNvPr>
          <p:cNvSpPr/>
          <p:nvPr/>
        </p:nvSpPr>
        <p:spPr>
          <a:xfrm>
            <a:off x="5148193" y="1751057"/>
            <a:ext cx="701030" cy="70103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5A42FE89-F3C3-422B-BDF1-BBF9738BC98D}"/>
              </a:ext>
            </a:extLst>
          </p:cNvPr>
          <p:cNvCxnSpPr>
            <a:cxnSpLocks/>
          </p:cNvCxnSpPr>
          <p:nvPr/>
        </p:nvCxnSpPr>
        <p:spPr>
          <a:xfrm>
            <a:off x="5849222" y="2101572"/>
            <a:ext cx="5212080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6">
            <a:extLst>
              <a:ext uri="{FF2B5EF4-FFF2-40B4-BE49-F238E27FC236}">
                <a16:creationId xmlns:a16="http://schemas.microsoft.com/office/drawing/2014/main" id="{BC6A7AC9-FBEB-4C0B-98C3-562295651986}"/>
              </a:ext>
            </a:extLst>
          </p:cNvPr>
          <p:cNvGrpSpPr/>
          <p:nvPr/>
        </p:nvGrpSpPr>
        <p:grpSpPr>
          <a:xfrm>
            <a:off x="6305356" y="1799243"/>
            <a:ext cx="4504311" cy="758119"/>
            <a:chOff x="8306211" y="1865918"/>
            <a:chExt cx="2909365" cy="7581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9CA47F-558A-4197-B46A-40BA6123FCD2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E31A6C-EE37-44F0-951F-D7B4575BAEDF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Donut 60">
            <a:extLst>
              <a:ext uri="{FF2B5EF4-FFF2-40B4-BE49-F238E27FC236}">
                <a16:creationId xmlns:a16="http://schemas.microsoft.com/office/drawing/2014/main" id="{E8F27837-5285-4855-83DB-FEDF9C54533E}"/>
              </a:ext>
            </a:extLst>
          </p:cNvPr>
          <p:cNvSpPr/>
          <p:nvPr/>
        </p:nvSpPr>
        <p:spPr>
          <a:xfrm>
            <a:off x="5148193" y="5267839"/>
            <a:ext cx="701030" cy="70103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05F47592-FFD2-4287-86DB-4E11C6783920}"/>
              </a:ext>
            </a:extLst>
          </p:cNvPr>
          <p:cNvCxnSpPr>
            <a:cxnSpLocks/>
          </p:cNvCxnSpPr>
          <p:nvPr/>
        </p:nvCxnSpPr>
        <p:spPr>
          <a:xfrm>
            <a:off x="5849222" y="5618354"/>
            <a:ext cx="5212080" cy="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7">
            <a:extLst>
              <a:ext uri="{FF2B5EF4-FFF2-40B4-BE49-F238E27FC236}">
                <a16:creationId xmlns:a16="http://schemas.microsoft.com/office/drawing/2014/main" id="{CF71187F-A9C8-45E3-80B1-96C755D22E22}"/>
              </a:ext>
            </a:extLst>
          </p:cNvPr>
          <p:cNvGrpSpPr/>
          <p:nvPr/>
        </p:nvGrpSpPr>
        <p:grpSpPr>
          <a:xfrm>
            <a:off x="6305356" y="5308102"/>
            <a:ext cx="4504311" cy="767847"/>
            <a:chOff x="8306211" y="5374777"/>
            <a:chExt cx="2909365" cy="7678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8C26FC-5390-43FE-807C-9FF21DA2C58E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2CA5B7-F177-4FDE-B56E-4D67AA23FA9D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Donut 61">
            <a:extLst>
              <a:ext uri="{FF2B5EF4-FFF2-40B4-BE49-F238E27FC236}">
                <a16:creationId xmlns:a16="http://schemas.microsoft.com/office/drawing/2014/main" id="{0362ACED-F207-47C0-BC81-36BCE9409076}"/>
              </a:ext>
            </a:extLst>
          </p:cNvPr>
          <p:cNvSpPr/>
          <p:nvPr/>
        </p:nvSpPr>
        <p:spPr>
          <a:xfrm>
            <a:off x="6150203" y="2818627"/>
            <a:ext cx="701030" cy="7010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Straight Connector 24">
            <a:extLst>
              <a:ext uri="{FF2B5EF4-FFF2-40B4-BE49-F238E27FC236}">
                <a16:creationId xmlns:a16="http://schemas.microsoft.com/office/drawing/2014/main" id="{F59608BD-1A61-4E0C-AB26-C5C4DBF17C19}"/>
              </a:ext>
            </a:extLst>
          </p:cNvPr>
          <p:cNvCxnSpPr>
            <a:cxnSpLocks/>
          </p:cNvCxnSpPr>
          <p:nvPr/>
        </p:nvCxnSpPr>
        <p:spPr>
          <a:xfrm>
            <a:off x="6851232" y="3169143"/>
            <a:ext cx="4206240" cy="407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5">
            <a:extLst>
              <a:ext uri="{FF2B5EF4-FFF2-40B4-BE49-F238E27FC236}">
                <a16:creationId xmlns:a16="http://schemas.microsoft.com/office/drawing/2014/main" id="{DFE5A924-DB5D-4706-9E45-6C2F37CB1ADE}"/>
              </a:ext>
            </a:extLst>
          </p:cNvPr>
          <p:cNvGrpSpPr/>
          <p:nvPr/>
        </p:nvGrpSpPr>
        <p:grpSpPr>
          <a:xfrm>
            <a:off x="7062023" y="2867032"/>
            <a:ext cx="3723281" cy="767847"/>
            <a:chOff x="8697852" y="2990115"/>
            <a:chExt cx="2493362" cy="7678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D23B06-6572-489C-8796-D92BDA757437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04C20B-A01A-40EA-8064-22429D94B0C2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EC73EE5A-836C-4A63-A3EE-2072E29EDCB6}"/>
              </a:ext>
            </a:extLst>
          </p:cNvPr>
          <p:cNvSpPr/>
          <p:nvPr/>
        </p:nvSpPr>
        <p:spPr>
          <a:xfrm>
            <a:off x="6360993" y="3011948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5CE6DB73-1C5D-46DE-A260-FFC35BFF3A81}"/>
              </a:ext>
            </a:extLst>
          </p:cNvPr>
          <p:cNvSpPr/>
          <p:nvPr/>
        </p:nvSpPr>
        <p:spPr>
          <a:xfrm>
            <a:off x="5348542" y="1945842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5B39C38A-93BB-4F97-A55C-838146E99DF1}"/>
              </a:ext>
            </a:extLst>
          </p:cNvPr>
          <p:cNvSpPr/>
          <p:nvPr/>
        </p:nvSpPr>
        <p:spPr>
          <a:xfrm rot="16200000">
            <a:off x="5358177" y="5441855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97F9E5B3-F112-4B23-A25B-C3EDF8B47977}"/>
              </a:ext>
            </a:extLst>
          </p:cNvPr>
          <p:cNvSpPr/>
          <p:nvPr/>
        </p:nvSpPr>
        <p:spPr>
          <a:xfrm>
            <a:off x="6305356" y="4205147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466B4CF3-72F0-46D2-9124-4F79653CFF5A}"/>
              </a:ext>
            </a:extLst>
          </p:cNvPr>
          <p:cNvSpPr/>
          <p:nvPr/>
        </p:nvSpPr>
        <p:spPr>
          <a:xfrm rot="2700000">
            <a:off x="2761746" y="3422055"/>
            <a:ext cx="400192" cy="98060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B0853B-D2AD-43B8-B37A-08A44249DE2D}"/>
              </a:ext>
            </a:extLst>
          </p:cNvPr>
          <p:cNvSpPr txBox="1"/>
          <p:nvPr/>
        </p:nvSpPr>
        <p:spPr>
          <a:xfrm>
            <a:off x="0" y="14883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B2E051DA-E5F3-480A-8A0C-4D98648CD373}"/>
              </a:ext>
            </a:extLst>
          </p:cNvPr>
          <p:cNvGrpSpPr/>
          <p:nvPr/>
        </p:nvGrpSpPr>
        <p:grpSpPr>
          <a:xfrm>
            <a:off x="4516102" y="5358512"/>
            <a:ext cx="3159797" cy="1191037"/>
            <a:chOff x="4822352" y="1916832"/>
            <a:chExt cx="3422056" cy="1191037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2E64DEE4-73CC-4163-B518-0397C02DE10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F46CFE-FC0F-47D4-B18C-9094725FD25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7AC2487-07CB-4D4A-B083-8B76C3202258}"/>
              </a:ext>
            </a:extLst>
          </p:cNvPr>
          <p:cNvCxnSpPr>
            <a:cxnSpLocks/>
          </p:cNvCxnSpPr>
          <p:nvPr/>
        </p:nvCxnSpPr>
        <p:spPr>
          <a:xfrm>
            <a:off x="4072995" y="54642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EB33DFB-C890-4756-85B9-D8AB6C59BF75}"/>
              </a:ext>
            </a:extLst>
          </p:cNvPr>
          <p:cNvCxnSpPr>
            <a:cxnSpLocks/>
          </p:cNvCxnSpPr>
          <p:nvPr/>
        </p:nvCxnSpPr>
        <p:spPr>
          <a:xfrm>
            <a:off x="8119006" y="54642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6">
            <a:extLst>
              <a:ext uri="{FF2B5EF4-FFF2-40B4-BE49-F238E27FC236}">
                <a16:creationId xmlns:a16="http://schemas.microsoft.com/office/drawing/2014/main" id="{BF0B44AA-621A-4632-BA5C-3D4C12DA0D6E}"/>
              </a:ext>
            </a:extLst>
          </p:cNvPr>
          <p:cNvGrpSpPr/>
          <p:nvPr/>
        </p:nvGrpSpPr>
        <p:grpSpPr>
          <a:xfrm>
            <a:off x="470091" y="5358512"/>
            <a:ext cx="3159797" cy="1191037"/>
            <a:chOff x="4822352" y="1916832"/>
            <a:chExt cx="3422056" cy="1191037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93039350-2571-45D5-9682-EF703D978A6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9998E9-D1FA-4D34-BE41-BBC8C1538BA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B2BCC09-0377-4E13-87C5-CFD1B324891A}"/>
              </a:ext>
            </a:extLst>
          </p:cNvPr>
          <p:cNvGrpSpPr/>
          <p:nvPr/>
        </p:nvGrpSpPr>
        <p:grpSpPr>
          <a:xfrm>
            <a:off x="8562112" y="5358512"/>
            <a:ext cx="3159797" cy="1191037"/>
            <a:chOff x="4822352" y="1916832"/>
            <a:chExt cx="3422056" cy="1191037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BB79D862-B38F-4979-B5EC-0987EBF3DFB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D7AC69-1423-47B4-965B-DCD9AF2742B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AC48A2-34F7-42A3-9190-FEE7D57A76D2}"/>
              </a:ext>
            </a:extLst>
          </p:cNvPr>
          <p:cNvSpPr txBox="1"/>
          <p:nvPr/>
        </p:nvSpPr>
        <p:spPr>
          <a:xfrm>
            <a:off x="0" y="579892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C3B256B6-EE55-4378-8B59-C20971C0C834}"/>
              </a:ext>
            </a:extLst>
          </p:cNvPr>
          <p:cNvGrpSpPr/>
          <p:nvPr/>
        </p:nvGrpSpPr>
        <p:grpSpPr>
          <a:xfrm>
            <a:off x="2215513" y="1032658"/>
            <a:ext cx="3488745" cy="1112363"/>
            <a:chOff x="1797648" y="951079"/>
            <a:chExt cx="3488745" cy="11123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4566CA-3666-479E-88E6-08CC75A64BA5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83F7FB-BA6E-4758-93B0-D7432CE798CA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F791AC-DE48-4039-A8D3-2370864B84F7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423D0210-8385-47FC-A100-A3DF7D5BB76C}"/>
              </a:ext>
            </a:extLst>
          </p:cNvPr>
          <p:cNvCxnSpPr>
            <a:cxnSpLocks/>
          </p:cNvCxnSpPr>
          <p:nvPr/>
        </p:nvCxnSpPr>
        <p:spPr>
          <a:xfrm flipV="1">
            <a:off x="1975727" y="1417378"/>
            <a:ext cx="4328802" cy="2686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7633E9F8-8473-4E9C-A102-C36E1B684BC9}"/>
              </a:ext>
            </a:extLst>
          </p:cNvPr>
          <p:cNvSpPr/>
          <p:nvPr/>
        </p:nvSpPr>
        <p:spPr>
          <a:xfrm>
            <a:off x="1221255" y="1064779"/>
            <a:ext cx="745346" cy="74534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7A278-1C03-4FDA-BB60-B63C1ACB222B}"/>
              </a:ext>
            </a:extLst>
          </p:cNvPr>
          <p:cNvSpPr txBox="1"/>
          <p:nvPr/>
        </p:nvSpPr>
        <p:spPr>
          <a:xfrm>
            <a:off x="1307274" y="1209387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8BD55490-BE8E-4943-B503-26151BA4AD31}"/>
              </a:ext>
            </a:extLst>
          </p:cNvPr>
          <p:cNvGrpSpPr/>
          <p:nvPr/>
        </p:nvGrpSpPr>
        <p:grpSpPr>
          <a:xfrm>
            <a:off x="2215513" y="2468790"/>
            <a:ext cx="3488745" cy="1112363"/>
            <a:chOff x="1797648" y="951079"/>
            <a:chExt cx="3488745" cy="11123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80A204-E0DC-4F94-A990-4E8ECAF699F7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892073-E26A-40CD-82BF-FB1893BAF703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48C16E-A388-4403-AA46-D8E86B51FA41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90B0247A-84C2-4688-88D3-60A2712E2D23}"/>
              </a:ext>
            </a:extLst>
          </p:cNvPr>
          <p:cNvCxnSpPr>
            <a:cxnSpLocks/>
          </p:cNvCxnSpPr>
          <p:nvPr/>
        </p:nvCxnSpPr>
        <p:spPr>
          <a:xfrm flipV="1">
            <a:off x="1975727" y="2853510"/>
            <a:ext cx="4328802" cy="2686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>
            <a:extLst>
              <a:ext uri="{FF2B5EF4-FFF2-40B4-BE49-F238E27FC236}">
                <a16:creationId xmlns:a16="http://schemas.microsoft.com/office/drawing/2014/main" id="{4B2BCD00-5DEA-4212-BE82-A708DA26776E}"/>
              </a:ext>
            </a:extLst>
          </p:cNvPr>
          <p:cNvSpPr/>
          <p:nvPr/>
        </p:nvSpPr>
        <p:spPr>
          <a:xfrm>
            <a:off x="1221255" y="2500911"/>
            <a:ext cx="745346" cy="74534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C26A6-F864-47EB-809A-022E3EF806FB}"/>
              </a:ext>
            </a:extLst>
          </p:cNvPr>
          <p:cNvSpPr txBox="1"/>
          <p:nvPr/>
        </p:nvSpPr>
        <p:spPr>
          <a:xfrm>
            <a:off x="1307274" y="2645519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2543875D-56CD-469F-B44D-A5860000321B}"/>
              </a:ext>
            </a:extLst>
          </p:cNvPr>
          <p:cNvGrpSpPr/>
          <p:nvPr/>
        </p:nvGrpSpPr>
        <p:grpSpPr>
          <a:xfrm>
            <a:off x="2215513" y="3904922"/>
            <a:ext cx="3488745" cy="1112363"/>
            <a:chOff x="1797648" y="951079"/>
            <a:chExt cx="3488745" cy="11123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F40788-AE3D-4613-8564-9F700E8EBDE9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E65302-DF45-4C36-8554-10399770D456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D39C48-29D3-4CDF-A591-E25C2D9EE53F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25A46220-08EE-4117-984F-B30ABA9483E3}"/>
              </a:ext>
            </a:extLst>
          </p:cNvPr>
          <p:cNvCxnSpPr>
            <a:cxnSpLocks/>
          </p:cNvCxnSpPr>
          <p:nvPr/>
        </p:nvCxnSpPr>
        <p:spPr>
          <a:xfrm flipV="1">
            <a:off x="1975727" y="4289642"/>
            <a:ext cx="4328802" cy="2686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0">
            <a:extLst>
              <a:ext uri="{FF2B5EF4-FFF2-40B4-BE49-F238E27FC236}">
                <a16:creationId xmlns:a16="http://schemas.microsoft.com/office/drawing/2014/main" id="{9CE94057-B4F0-4253-8740-A3CA5877CA98}"/>
              </a:ext>
            </a:extLst>
          </p:cNvPr>
          <p:cNvSpPr/>
          <p:nvPr/>
        </p:nvSpPr>
        <p:spPr>
          <a:xfrm>
            <a:off x="1221255" y="3937043"/>
            <a:ext cx="745346" cy="74534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C636-D037-487C-8EA7-F10FA4B8355B}"/>
              </a:ext>
            </a:extLst>
          </p:cNvPr>
          <p:cNvSpPr txBox="1"/>
          <p:nvPr/>
        </p:nvSpPr>
        <p:spPr>
          <a:xfrm>
            <a:off x="1307274" y="4081651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8">
            <a:extLst>
              <a:ext uri="{FF2B5EF4-FFF2-40B4-BE49-F238E27FC236}">
                <a16:creationId xmlns:a16="http://schemas.microsoft.com/office/drawing/2014/main" id="{A1B759B7-ECBD-4261-93EB-01BBD357F1D9}"/>
              </a:ext>
            </a:extLst>
          </p:cNvPr>
          <p:cNvGrpSpPr/>
          <p:nvPr/>
        </p:nvGrpSpPr>
        <p:grpSpPr>
          <a:xfrm>
            <a:off x="753722" y="1931696"/>
            <a:ext cx="5247028" cy="4213807"/>
            <a:chOff x="1420472" y="1535259"/>
            <a:chExt cx="4937166" cy="3964962"/>
          </a:xfrm>
        </p:grpSpPr>
        <p:grpSp>
          <p:nvGrpSpPr>
            <p:cNvPr id="4" name="Group 38">
              <a:extLst>
                <a:ext uri="{FF2B5EF4-FFF2-40B4-BE49-F238E27FC236}">
                  <a16:creationId xmlns:a16="http://schemas.microsoft.com/office/drawing/2014/main" id="{D800ECA4-6332-45A1-B455-B456C2F76191}"/>
                </a:ext>
              </a:extLst>
            </p:cNvPr>
            <p:cNvGrpSpPr/>
            <p:nvPr/>
          </p:nvGrpSpPr>
          <p:grpSpPr>
            <a:xfrm>
              <a:off x="4600876" y="3128886"/>
              <a:ext cx="1756762" cy="1352719"/>
              <a:chOff x="7607865" y="2965768"/>
              <a:chExt cx="1007571" cy="775837"/>
            </a:xfrm>
          </p:grpSpPr>
          <p:sp>
            <p:nvSpPr>
              <p:cNvPr id="23" name="Freeform: Shape 39">
                <a:extLst>
                  <a:ext uri="{FF2B5EF4-FFF2-40B4-BE49-F238E27FC236}">
                    <a16:creationId xmlns:a16="http://schemas.microsoft.com/office/drawing/2014/main" id="{70C305D3-BF08-4632-9D04-8F78ECF760A4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40">
                <a:extLst>
                  <a:ext uri="{FF2B5EF4-FFF2-40B4-BE49-F238E27FC236}">
                    <a16:creationId xmlns:a16="http://schemas.microsoft.com/office/drawing/2014/main" id="{B9F2D60C-68B7-4F73-8BD5-D05C6582DDE3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1">
              <a:extLst>
                <a:ext uri="{FF2B5EF4-FFF2-40B4-BE49-F238E27FC236}">
                  <a16:creationId xmlns:a16="http://schemas.microsoft.com/office/drawing/2014/main" id="{70EF3DE5-2B5B-4B40-8B3C-595A21BECA6F}"/>
                </a:ext>
              </a:extLst>
            </p:cNvPr>
            <p:cNvGrpSpPr/>
            <p:nvPr/>
          </p:nvGrpSpPr>
          <p:grpSpPr>
            <a:xfrm>
              <a:off x="4086008" y="2597626"/>
              <a:ext cx="1756762" cy="1352719"/>
              <a:chOff x="7607865" y="2965768"/>
              <a:chExt cx="1007571" cy="775837"/>
            </a:xfrm>
          </p:grpSpPr>
          <p:sp>
            <p:nvSpPr>
              <p:cNvPr id="21" name="Freeform: Shape 42">
                <a:extLst>
                  <a:ext uri="{FF2B5EF4-FFF2-40B4-BE49-F238E27FC236}">
                    <a16:creationId xmlns:a16="http://schemas.microsoft.com/office/drawing/2014/main" id="{78B91C76-1D7F-46FF-899B-26D8EFCB68D0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43">
                <a:extLst>
                  <a:ext uri="{FF2B5EF4-FFF2-40B4-BE49-F238E27FC236}">
                    <a16:creationId xmlns:a16="http://schemas.microsoft.com/office/drawing/2014/main" id="{1ADFA709-6DE7-436A-8887-AA26E3BD32B4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52EDDCD4-BFCE-45F8-9091-D58BD9438C4E}"/>
                </a:ext>
              </a:extLst>
            </p:cNvPr>
            <p:cNvGrpSpPr/>
            <p:nvPr/>
          </p:nvGrpSpPr>
          <p:grpSpPr>
            <a:xfrm>
              <a:off x="3491638" y="2081695"/>
              <a:ext cx="1756762" cy="1352719"/>
              <a:chOff x="7607865" y="2965768"/>
              <a:chExt cx="1007571" cy="775837"/>
            </a:xfrm>
          </p:grpSpPr>
          <p:sp>
            <p:nvSpPr>
              <p:cNvPr id="19" name="Freeform: Shape 45">
                <a:extLst>
                  <a:ext uri="{FF2B5EF4-FFF2-40B4-BE49-F238E27FC236}">
                    <a16:creationId xmlns:a16="http://schemas.microsoft.com/office/drawing/2014/main" id="{7BC117AB-E898-4C7E-8790-FBE86AFBE83B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46">
                <a:extLst>
                  <a:ext uri="{FF2B5EF4-FFF2-40B4-BE49-F238E27FC236}">
                    <a16:creationId xmlns:a16="http://schemas.microsoft.com/office/drawing/2014/main" id="{208E7709-1714-47C9-9642-0916760547DA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23">
              <a:extLst>
                <a:ext uri="{FF2B5EF4-FFF2-40B4-BE49-F238E27FC236}">
                  <a16:creationId xmlns:a16="http://schemas.microsoft.com/office/drawing/2014/main" id="{FE858EAC-9AFA-4500-81D8-AD87ACC76552}"/>
                </a:ext>
              </a:extLst>
            </p:cNvPr>
            <p:cNvGrpSpPr/>
            <p:nvPr/>
          </p:nvGrpSpPr>
          <p:grpSpPr>
            <a:xfrm>
              <a:off x="1420472" y="4147502"/>
              <a:ext cx="1756762" cy="1352719"/>
              <a:chOff x="7607865" y="2965768"/>
              <a:chExt cx="1007571" cy="775837"/>
            </a:xfrm>
          </p:grpSpPr>
          <p:sp>
            <p:nvSpPr>
              <p:cNvPr id="17" name="Freeform: Shape 33">
                <a:extLst>
                  <a:ext uri="{FF2B5EF4-FFF2-40B4-BE49-F238E27FC236}">
                    <a16:creationId xmlns:a16="http://schemas.microsoft.com/office/drawing/2014/main" id="{4223D7C1-23E3-40A5-9272-0912E4125349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34">
                <a:extLst>
                  <a:ext uri="{FF2B5EF4-FFF2-40B4-BE49-F238E27FC236}">
                    <a16:creationId xmlns:a16="http://schemas.microsoft.com/office/drawing/2014/main" id="{044D9E2F-C72F-4639-89DC-4E245EC58129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A2CF541C-FDC1-4EDC-9B0D-AF63A0366BD0}"/>
                </a:ext>
              </a:extLst>
            </p:cNvPr>
            <p:cNvGrpSpPr/>
            <p:nvPr/>
          </p:nvGrpSpPr>
          <p:grpSpPr>
            <a:xfrm>
              <a:off x="1926070" y="3256034"/>
              <a:ext cx="1756762" cy="1352719"/>
              <a:chOff x="7607865" y="2965768"/>
              <a:chExt cx="1007571" cy="775837"/>
            </a:xfrm>
          </p:grpSpPr>
          <p:sp>
            <p:nvSpPr>
              <p:cNvPr id="15" name="Freeform: Shape 31">
                <a:extLst>
                  <a:ext uri="{FF2B5EF4-FFF2-40B4-BE49-F238E27FC236}">
                    <a16:creationId xmlns:a16="http://schemas.microsoft.com/office/drawing/2014/main" id="{1BD863DD-A71F-481D-8EF1-5ABD657C2F69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32">
                <a:extLst>
                  <a:ext uri="{FF2B5EF4-FFF2-40B4-BE49-F238E27FC236}">
                    <a16:creationId xmlns:a16="http://schemas.microsoft.com/office/drawing/2014/main" id="{890F2F80-1861-4109-B36E-EE01DAEF1BDB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D0E34FD1-1BEE-49DB-B30A-C6C65398E674}"/>
                </a:ext>
              </a:extLst>
            </p:cNvPr>
            <p:cNvGrpSpPr/>
            <p:nvPr/>
          </p:nvGrpSpPr>
          <p:grpSpPr>
            <a:xfrm>
              <a:off x="2509174" y="2377102"/>
              <a:ext cx="1756762" cy="1352721"/>
              <a:chOff x="7607864" y="2965767"/>
              <a:chExt cx="1007571" cy="775838"/>
            </a:xfrm>
          </p:grpSpPr>
          <p:sp>
            <p:nvSpPr>
              <p:cNvPr id="13" name="Freeform: Shape 29">
                <a:extLst>
                  <a:ext uri="{FF2B5EF4-FFF2-40B4-BE49-F238E27FC236}">
                    <a16:creationId xmlns:a16="http://schemas.microsoft.com/office/drawing/2014/main" id="{DB6DC069-4DE5-450F-AF5E-734591A81C2C}"/>
                  </a:ext>
                </a:extLst>
              </p:cNvPr>
              <p:cNvSpPr/>
              <p:nvPr/>
            </p:nvSpPr>
            <p:spPr>
              <a:xfrm>
                <a:off x="7607864" y="2965767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30">
                <a:extLst>
                  <a:ext uri="{FF2B5EF4-FFF2-40B4-BE49-F238E27FC236}">
                    <a16:creationId xmlns:a16="http://schemas.microsoft.com/office/drawing/2014/main" id="{84D3E64E-C3E6-4C46-9E2D-40E61CB7D8A2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57">
              <a:extLst>
                <a:ext uri="{FF2B5EF4-FFF2-40B4-BE49-F238E27FC236}">
                  <a16:creationId xmlns:a16="http://schemas.microsoft.com/office/drawing/2014/main" id="{F0957EDE-9FED-4BDB-B96D-AFADB5B66DEB}"/>
                </a:ext>
              </a:extLst>
            </p:cNvPr>
            <p:cNvGrpSpPr/>
            <p:nvPr/>
          </p:nvGrpSpPr>
          <p:grpSpPr>
            <a:xfrm>
              <a:off x="2976770" y="1535259"/>
              <a:ext cx="1759038" cy="1355011"/>
              <a:chOff x="7326032" y="1734035"/>
              <a:chExt cx="1759038" cy="1355011"/>
            </a:xfrm>
          </p:grpSpPr>
          <p:sp>
            <p:nvSpPr>
              <p:cNvPr id="11" name="Freeform: Shape 56">
                <a:extLst>
                  <a:ext uri="{FF2B5EF4-FFF2-40B4-BE49-F238E27FC236}">
                    <a16:creationId xmlns:a16="http://schemas.microsoft.com/office/drawing/2014/main" id="{F41B0DD7-B180-4BF5-9814-B3974B8AD922}"/>
                  </a:ext>
                </a:extLst>
              </p:cNvPr>
              <p:cNvSpPr/>
              <p:nvPr/>
            </p:nvSpPr>
            <p:spPr>
              <a:xfrm>
                <a:off x="7326032" y="1734035"/>
                <a:ext cx="1759038" cy="1355011"/>
              </a:xfrm>
              <a:custGeom>
                <a:avLst/>
                <a:gdLst>
                  <a:gd name="connsiteX0" fmla="*/ 937083 w 1759038"/>
                  <a:gd name="connsiteY0" fmla="*/ 155 h 1355011"/>
                  <a:gd name="connsiteX1" fmla="*/ 1053660 w 1759038"/>
                  <a:gd name="connsiteY1" fmla="*/ 12615 h 1355011"/>
                  <a:gd name="connsiteX2" fmla="*/ 1102925 w 1759038"/>
                  <a:gd name="connsiteY2" fmla="*/ 29037 h 1355011"/>
                  <a:gd name="connsiteX3" fmla="*/ 1118965 w 1759038"/>
                  <a:gd name="connsiteY3" fmla="*/ 56152 h 1355011"/>
                  <a:gd name="connsiteX4" fmla="*/ 1119348 w 1759038"/>
                  <a:gd name="connsiteY4" fmla="*/ 103508 h 1355011"/>
                  <a:gd name="connsiteX5" fmla="*/ 1135005 w 1759038"/>
                  <a:gd name="connsiteY5" fmla="*/ 106945 h 1355011"/>
                  <a:gd name="connsiteX6" fmla="*/ 1276692 w 1759038"/>
                  <a:gd name="connsiteY6" fmla="*/ 164231 h 1355011"/>
                  <a:gd name="connsiteX7" fmla="*/ 1307244 w 1759038"/>
                  <a:gd name="connsiteY7" fmla="*/ 169578 h 1355011"/>
                  <a:gd name="connsiteX8" fmla="*/ 1488268 w 1759038"/>
                  <a:gd name="connsiteY8" fmla="*/ 187910 h 1355011"/>
                  <a:gd name="connsiteX9" fmla="*/ 1521493 w 1759038"/>
                  <a:gd name="connsiteY9" fmla="*/ 201658 h 1355011"/>
                  <a:gd name="connsiteX10" fmla="*/ 1534478 w 1759038"/>
                  <a:gd name="connsiteY10" fmla="*/ 228009 h 1355011"/>
                  <a:gd name="connsiteX11" fmla="*/ 1531804 w 1759038"/>
                  <a:gd name="connsiteY11" fmla="*/ 232974 h 1355011"/>
                  <a:gd name="connsiteX12" fmla="*/ 1532950 w 1759038"/>
                  <a:gd name="connsiteY12" fmla="*/ 273456 h 1355011"/>
                  <a:gd name="connsiteX13" fmla="*/ 1550518 w 1759038"/>
                  <a:gd name="connsiteY13" fmla="*/ 275748 h 1355011"/>
                  <a:gd name="connsiteX14" fmla="*/ 1734978 w 1759038"/>
                  <a:gd name="connsiteY14" fmla="*/ 350219 h 1355011"/>
                  <a:gd name="connsiteX15" fmla="*/ 1759038 w 1759038"/>
                  <a:gd name="connsiteY15" fmla="*/ 384209 h 1355011"/>
                  <a:gd name="connsiteX16" fmla="*/ 1759038 w 1759038"/>
                  <a:gd name="connsiteY16" fmla="*/ 1021990 h 1355011"/>
                  <a:gd name="connsiteX17" fmla="*/ 1734978 w 1759038"/>
                  <a:gd name="connsiteY17" fmla="*/ 1054452 h 1355011"/>
                  <a:gd name="connsiteX18" fmla="*/ 1428308 w 1759038"/>
                  <a:gd name="connsiteY18" fmla="*/ 1152983 h 1355011"/>
                  <a:gd name="connsiteX19" fmla="*/ 819934 w 1759038"/>
                  <a:gd name="connsiteY19" fmla="*/ 1348519 h 1355011"/>
                  <a:gd name="connsiteX20" fmla="*/ 790910 w 1759038"/>
                  <a:gd name="connsiteY20" fmla="*/ 1355011 h 1355011"/>
                  <a:gd name="connsiteX21" fmla="*/ 790594 w 1759038"/>
                  <a:gd name="connsiteY21" fmla="*/ 1355011 h 1355011"/>
                  <a:gd name="connsiteX22" fmla="*/ 789898 w 1759038"/>
                  <a:gd name="connsiteY22" fmla="*/ 1353203 h 1355011"/>
                  <a:gd name="connsiteX23" fmla="*/ 784086 w 1759038"/>
                  <a:gd name="connsiteY23" fmla="*/ 1349713 h 1355011"/>
                  <a:gd name="connsiteX24" fmla="*/ 784035 w 1759038"/>
                  <a:gd name="connsiteY24" fmla="*/ 1348901 h 1355011"/>
                  <a:gd name="connsiteX25" fmla="*/ 780058 w 1759038"/>
                  <a:gd name="connsiteY25" fmla="*/ 1347294 h 1355011"/>
                  <a:gd name="connsiteX26" fmla="*/ 770420 w 1759038"/>
                  <a:gd name="connsiteY26" fmla="*/ 1341507 h 1355011"/>
                  <a:gd name="connsiteX27" fmla="*/ 585960 w 1759038"/>
                  <a:gd name="connsiteY27" fmla="*/ 1267036 h 1355011"/>
                  <a:gd name="connsiteX28" fmla="*/ 577319 w 1759038"/>
                  <a:gd name="connsiteY28" fmla="*/ 1263885 h 1355011"/>
                  <a:gd name="connsiteX29" fmla="*/ 574255 w 1759038"/>
                  <a:gd name="connsiteY29" fmla="*/ 1264180 h 1355011"/>
                  <a:gd name="connsiteX30" fmla="*/ 568309 w 1759038"/>
                  <a:gd name="connsiteY30" fmla="*/ 1261778 h 1355011"/>
                  <a:gd name="connsiteX31" fmla="*/ 567247 w 1759038"/>
                  <a:gd name="connsiteY31" fmla="*/ 1224262 h 1355011"/>
                  <a:gd name="connsiteX32" fmla="*/ 569920 w 1759038"/>
                  <a:gd name="connsiteY32" fmla="*/ 1219298 h 1355011"/>
                  <a:gd name="connsiteX33" fmla="*/ 556935 w 1759038"/>
                  <a:gd name="connsiteY33" fmla="*/ 1192946 h 1355011"/>
                  <a:gd name="connsiteX34" fmla="*/ 523710 w 1759038"/>
                  <a:gd name="connsiteY34" fmla="*/ 1179198 h 1355011"/>
                  <a:gd name="connsiteX35" fmla="*/ 342687 w 1759038"/>
                  <a:gd name="connsiteY35" fmla="*/ 1160866 h 1355011"/>
                  <a:gd name="connsiteX36" fmla="*/ 312134 w 1759038"/>
                  <a:gd name="connsiteY36" fmla="*/ 1155519 h 1355011"/>
                  <a:gd name="connsiteX37" fmla="*/ 170448 w 1759038"/>
                  <a:gd name="connsiteY37" fmla="*/ 1098233 h 1355011"/>
                  <a:gd name="connsiteX38" fmla="*/ 162905 w 1759038"/>
                  <a:gd name="connsiteY38" fmla="*/ 1094796 h 1355011"/>
                  <a:gd name="connsiteX39" fmla="*/ 154840 w 1759038"/>
                  <a:gd name="connsiteY39" fmla="*/ 1094796 h 1355011"/>
                  <a:gd name="connsiteX40" fmla="*/ 154790 w 1759038"/>
                  <a:gd name="connsiteY40" fmla="*/ 1094776 h 1355011"/>
                  <a:gd name="connsiteX41" fmla="*/ 154408 w 1759038"/>
                  <a:gd name="connsiteY41" fmla="*/ 1047440 h 1355011"/>
                  <a:gd name="connsiteX42" fmla="*/ 138367 w 1759038"/>
                  <a:gd name="connsiteY42" fmla="*/ 1020325 h 1355011"/>
                  <a:gd name="connsiteX43" fmla="*/ 89102 w 1759038"/>
                  <a:gd name="connsiteY43" fmla="*/ 1003903 h 1355011"/>
                  <a:gd name="connsiteX44" fmla="*/ 0 w 1759038"/>
                  <a:gd name="connsiteY44" fmla="*/ 994380 h 1355011"/>
                  <a:gd name="connsiteX45" fmla="*/ 366 w 1759038"/>
                  <a:gd name="connsiteY45" fmla="*/ 340671 h 1355011"/>
                  <a:gd name="connsiteX46" fmla="*/ 748 w 1759038"/>
                  <a:gd name="connsiteY46" fmla="*/ 337616 h 1355011"/>
                  <a:gd name="connsiteX47" fmla="*/ 3421 w 1759038"/>
                  <a:gd name="connsiteY47" fmla="*/ 331506 h 1355011"/>
                  <a:gd name="connsiteX48" fmla="*/ 199721 w 1759038"/>
                  <a:gd name="connsiteY48" fmla="*/ 276893 h 1355011"/>
                  <a:gd name="connsiteX49" fmla="*/ 231419 w 1759038"/>
                  <a:gd name="connsiteY49" fmla="*/ 268109 h 1355011"/>
                  <a:gd name="connsiteX50" fmla="*/ 232565 w 1759038"/>
                  <a:gd name="connsiteY50" fmla="*/ 213497 h 1355011"/>
                  <a:gd name="connsiteX51" fmla="*/ 235238 w 1759038"/>
                  <a:gd name="connsiteY51" fmla="*/ 198985 h 1355011"/>
                  <a:gd name="connsiteX52" fmla="*/ 248986 w 1759038"/>
                  <a:gd name="connsiteY52" fmla="*/ 170342 h 1355011"/>
                  <a:gd name="connsiteX53" fmla="*/ 266554 w 1759038"/>
                  <a:gd name="connsiteY53" fmla="*/ 161176 h 1355011"/>
                  <a:gd name="connsiteX54" fmla="*/ 289850 w 1759038"/>
                  <a:gd name="connsiteY54" fmla="*/ 150483 h 1355011"/>
                  <a:gd name="connsiteX55" fmla="*/ 478129 w 1759038"/>
                  <a:gd name="connsiteY55" fmla="*/ 137880 h 1355011"/>
                  <a:gd name="connsiteX56" fmla="*/ 577806 w 1759038"/>
                  <a:gd name="connsiteY56" fmla="*/ 152010 h 1355011"/>
                  <a:gd name="connsiteX57" fmla="*/ 610268 w 1759038"/>
                  <a:gd name="connsiteY57" fmla="*/ 151247 h 1355011"/>
                  <a:gd name="connsiteX58" fmla="*/ 702689 w 1759038"/>
                  <a:gd name="connsiteY58" fmla="*/ 124131 h 1355011"/>
                  <a:gd name="connsiteX59" fmla="*/ 720639 w 1759038"/>
                  <a:gd name="connsiteY59" fmla="*/ 122222 h 1355011"/>
                  <a:gd name="connsiteX60" fmla="*/ 721403 w 1759038"/>
                  <a:gd name="connsiteY60" fmla="*/ 73338 h 1355011"/>
                  <a:gd name="connsiteX61" fmla="*/ 724076 w 1759038"/>
                  <a:gd name="connsiteY61" fmla="*/ 58826 h 1355011"/>
                  <a:gd name="connsiteX62" fmla="*/ 738207 w 1759038"/>
                  <a:gd name="connsiteY62" fmla="*/ 29037 h 1355011"/>
                  <a:gd name="connsiteX63" fmla="*/ 819934 w 1759038"/>
                  <a:gd name="connsiteY63" fmla="*/ 6886 h 1355011"/>
                  <a:gd name="connsiteX64" fmla="*/ 937083 w 1759038"/>
                  <a:gd name="connsiteY64" fmla="*/ 155 h 135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759038" h="1355011">
                    <a:moveTo>
                      <a:pt x="937083" y="155"/>
                    </a:moveTo>
                    <a:cubicBezTo>
                      <a:pt x="976038" y="967"/>
                      <a:pt x="1014897" y="4977"/>
                      <a:pt x="1053660" y="12615"/>
                    </a:cubicBezTo>
                    <a:cubicBezTo>
                      <a:pt x="1070846" y="16052"/>
                      <a:pt x="1087267" y="21017"/>
                      <a:pt x="1102925" y="29037"/>
                    </a:cubicBezTo>
                    <a:cubicBezTo>
                      <a:pt x="1113619" y="34384"/>
                      <a:pt x="1122402" y="42021"/>
                      <a:pt x="1118965" y="56152"/>
                    </a:cubicBezTo>
                    <a:cubicBezTo>
                      <a:pt x="1118965" y="71810"/>
                      <a:pt x="1119348" y="87850"/>
                      <a:pt x="1119348" y="103508"/>
                    </a:cubicBezTo>
                    <a:cubicBezTo>
                      <a:pt x="1125076" y="100835"/>
                      <a:pt x="1130040" y="105036"/>
                      <a:pt x="1135005" y="106945"/>
                    </a:cubicBezTo>
                    <a:cubicBezTo>
                      <a:pt x="1182361" y="125277"/>
                      <a:pt x="1229336" y="145518"/>
                      <a:pt x="1276692" y="164231"/>
                    </a:cubicBezTo>
                    <a:cubicBezTo>
                      <a:pt x="1286622" y="168050"/>
                      <a:pt x="1296551" y="169960"/>
                      <a:pt x="1307244" y="169578"/>
                    </a:cubicBezTo>
                    <a:cubicBezTo>
                      <a:pt x="1368349" y="168432"/>
                      <a:pt x="1429072" y="171869"/>
                      <a:pt x="1488268" y="187910"/>
                    </a:cubicBezTo>
                    <a:cubicBezTo>
                      <a:pt x="1499724" y="190964"/>
                      <a:pt x="1511182" y="195166"/>
                      <a:pt x="1521493" y="201658"/>
                    </a:cubicBezTo>
                    <a:cubicBezTo>
                      <a:pt x="1530659" y="207769"/>
                      <a:pt x="1537151" y="215788"/>
                      <a:pt x="1534478" y="228009"/>
                    </a:cubicBezTo>
                    <a:cubicBezTo>
                      <a:pt x="1533714" y="229919"/>
                      <a:pt x="1532950" y="231446"/>
                      <a:pt x="1531804" y="232974"/>
                    </a:cubicBezTo>
                    <a:cubicBezTo>
                      <a:pt x="1532187" y="246341"/>
                      <a:pt x="1532568" y="260090"/>
                      <a:pt x="1532950" y="273456"/>
                    </a:cubicBezTo>
                    <a:cubicBezTo>
                      <a:pt x="1539060" y="270401"/>
                      <a:pt x="1544789" y="273456"/>
                      <a:pt x="1550518" y="275748"/>
                    </a:cubicBezTo>
                    <a:cubicBezTo>
                      <a:pt x="1612005" y="300953"/>
                      <a:pt x="1673873" y="324632"/>
                      <a:pt x="1734978" y="350219"/>
                    </a:cubicBezTo>
                    <a:cubicBezTo>
                      <a:pt x="1755983" y="359003"/>
                      <a:pt x="1757892" y="361294"/>
                      <a:pt x="1759038" y="384209"/>
                    </a:cubicBezTo>
                    <a:cubicBezTo>
                      <a:pt x="1759038" y="596930"/>
                      <a:pt x="1759038" y="809269"/>
                      <a:pt x="1759038" y="1021990"/>
                    </a:cubicBezTo>
                    <a:cubicBezTo>
                      <a:pt x="1759038" y="1044522"/>
                      <a:pt x="1755983" y="1047578"/>
                      <a:pt x="1734978" y="1054452"/>
                    </a:cubicBezTo>
                    <a:cubicBezTo>
                      <a:pt x="1632627" y="1087678"/>
                      <a:pt x="1530659" y="1120139"/>
                      <a:pt x="1428308" y="1152983"/>
                    </a:cubicBezTo>
                    <a:cubicBezTo>
                      <a:pt x="1225517" y="1218289"/>
                      <a:pt x="1022726" y="1283213"/>
                      <a:pt x="819934" y="1348519"/>
                    </a:cubicBezTo>
                    <a:cubicBezTo>
                      <a:pt x="810387" y="1351574"/>
                      <a:pt x="800457" y="1351574"/>
                      <a:pt x="790910" y="1355011"/>
                    </a:cubicBezTo>
                    <a:lnTo>
                      <a:pt x="790594" y="1355011"/>
                    </a:lnTo>
                    <a:lnTo>
                      <a:pt x="789898" y="1353203"/>
                    </a:lnTo>
                    <a:lnTo>
                      <a:pt x="784086" y="1349713"/>
                    </a:lnTo>
                    <a:lnTo>
                      <a:pt x="784035" y="1348901"/>
                    </a:lnTo>
                    <a:lnTo>
                      <a:pt x="780058" y="1347294"/>
                    </a:lnTo>
                    <a:lnTo>
                      <a:pt x="770420" y="1341507"/>
                    </a:lnTo>
                    <a:cubicBezTo>
                      <a:pt x="709315" y="1315920"/>
                      <a:pt x="647447" y="1292241"/>
                      <a:pt x="585960" y="1267036"/>
                    </a:cubicBezTo>
                    <a:cubicBezTo>
                      <a:pt x="583096" y="1265890"/>
                      <a:pt x="580231" y="1264553"/>
                      <a:pt x="577319" y="1263885"/>
                    </a:cubicBezTo>
                    <a:lnTo>
                      <a:pt x="574255" y="1264180"/>
                    </a:lnTo>
                    <a:lnTo>
                      <a:pt x="568309" y="1261778"/>
                    </a:lnTo>
                    <a:lnTo>
                      <a:pt x="567247" y="1224262"/>
                    </a:lnTo>
                    <a:cubicBezTo>
                      <a:pt x="568393" y="1222734"/>
                      <a:pt x="569156" y="1221207"/>
                      <a:pt x="569920" y="1219298"/>
                    </a:cubicBezTo>
                    <a:cubicBezTo>
                      <a:pt x="572593" y="1207077"/>
                      <a:pt x="566101" y="1199057"/>
                      <a:pt x="556935" y="1192946"/>
                    </a:cubicBezTo>
                    <a:cubicBezTo>
                      <a:pt x="546624" y="1186454"/>
                      <a:pt x="535166" y="1182252"/>
                      <a:pt x="523710" y="1179198"/>
                    </a:cubicBezTo>
                    <a:cubicBezTo>
                      <a:pt x="464514" y="1163157"/>
                      <a:pt x="403792" y="1159721"/>
                      <a:pt x="342687" y="1160866"/>
                    </a:cubicBezTo>
                    <a:cubicBezTo>
                      <a:pt x="331993" y="1161248"/>
                      <a:pt x="322064" y="1159338"/>
                      <a:pt x="312134" y="1155519"/>
                    </a:cubicBezTo>
                    <a:cubicBezTo>
                      <a:pt x="264778" y="1136806"/>
                      <a:pt x="217804" y="1116565"/>
                      <a:pt x="170448" y="1098233"/>
                    </a:cubicBezTo>
                    <a:cubicBezTo>
                      <a:pt x="167965" y="1097279"/>
                      <a:pt x="165483" y="1095751"/>
                      <a:pt x="162905" y="1094796"/>
                    </a:cubicBezTo>
                    <a:lnTo>
                      <a:pt x="154840" y="1094796"/>
                    </a:lnTo>
                    <a:lnTo>
                      <a:pt x="154790" y="1094776"/>
                    </a:lnTo>
                    <a:lnTo>
                      <a:pt x="154408" y="1047440"/>
                    </a:lnTo>
                    <a:cubicBezTo>
                      <a:pt x="157844" y="1033309"/>
                      <a:pt x="149061" y="1025672"/>
                      <a:pt x="138367" y="1020325"/>
                    </a:cubicBezTo>
                    <a:cubicBezTo>
                      <a:pt x="122710" y="1012305"/>
                      <a:pt x="106288" y="1007340"/>
                      <a:pt x="89102" y="1003903"/>
                    </a:cubicBezTo>
                    <a:lnTo>
                      <a:pt x="0" y="994380"/>
                    </a:lnTo>
                    <a:lnTo>
                      <a:pt x="366" y="340671"/>
                    </a:lnTo>
                    <a:cubicBezTo>
                      <a:pt x="366" y="339526"/>
                      <a:pt x="748" y="338762"/>
                      <a:pt x="748" y="337616"/>
                    </a:cubicBezTo>
                    <a:cubicBezTo>
                      <a:pt x="-16" y="334943"/>
                      <a:pt x="-16" y="332269"/>
                      <a:pt x="3421" y="331506"/>
                    </a:cubicBezTo>
                    <a:cubicBezTo>
                      <a:pt x="70255" y="318903"/>
                      <a:pt x="134033" y="294079"/>
                      <a:pt x="199721" y="276893"/>
                    </a:cubicBezTo>
                    <a:cubicBezTo>
                      <a:pt x="210414" y="273838"/>
                      <a:pt x="220725" y="271165"/>
                      <a:pt x="231419" y="268109"/>
                    </a:cubicBezTo>
                    <a:cubicBezTo>
                      <a:pt x="231801" y="249778"/>
                      <a:pt x="231801" y="231829"/>
                      <a:pt x="232565" y="213497"/>
                    </a:cubicBezTo>
                    <a:cubicBezTo>
                      <a:pt x="232946" y="208914"/>
                      <a:pt x="230655" y="203185"/>
                      <a:pt x="235238" y="198985"/>
                    </a:cubicBezTo>
                    <a:cubicBezTo>
                      <a:pt x="230655" y="185236"/>
                      <a:pt x="236384" y="176070"/>
                      <a:pt x="248986" y="170342"/>
                    </a:cubicBezTo>
                    <a:cubicBezTo>
                      <a:pt x="254715" y="167668"/>
                      <a:pt x="260825" y="164231"/>
                      <a:pt x="266554" y="161176"/>
                    </a:cubicBezTo>
                    <a:cubicBezTo>
                      <a:pt x="272282" y="153156"/>
                      <a:pt x="281448" y="152392"/>
                      <a:pt x="289850" y="150483"/>
                    </a:cubicBezTo>
                    <a:cubicBezTo>
                      <a:pt x="352101" y="135970"/>
                      <a:pt x="415115" y="136352"/>
                      <a:pt x="478129" y="137880"/>
                    </a:cubicBezTo>
                    <a:cubicBezTo>
                      <a:pt x="511737" y="138643"/>
                      <a:pt x="544963" y="143608"/>
                      <a:pt x="577806" y="152010"/>
                    </a:cubicBezTo>
                    <a:cubicBezTo>
                      <a:pt x="588882" y="155066"/>
                      <a:pt x="599575" y="154683"/>
                      <a:pt x="610268" y="151247"/>
                    </a:cubicBezTo>
                    <a:cubicBezTo>
                      <a:pt x="640821" y="141699"/>
                      <a:pt x="671755" y="132915"/>
                      <a:pt x="702689" y="124131"/>
                    </a:cubicBezTo>
                    <a:cubicBezTo>
                      <a:pt x="708418" y="122222"/>
                      <a:pt x="714528" y="119549"/>
                      <a:pt x="720639" y="122222"/>
                    </a:cubicBezTo>
                    <a:cubicBezTo>
                      <a:pt x="721021" y="105800"/>
                      <a:pt x="721021" y="89759"/>
                      <a:pt x="721403" y="73338"/>
                    </a:cubicBezTo>
                    <a:cubicBezTo>
                      <a:pt x="721403" y="68373"/>
                      <a:pt x="718730" y="62645"/>
                      <a:pt x="724076" y="58826"/>
                    </a:cubicBezTo>
                    <a:cubicBezTo>
                      <a:pt x="717202" y="43549"/>
                      <a:pt x="725986" y="35147"/>
                      <a:pt x="738207" y="29037"/>
                    </a:cubicBezTo>
                    <a:cubicBezTo>
                      <a:pt x="763794" y="16052"/>
                      <a:pt x="791673" y="10705"/>
                      <a:pt x="819934" y="6886"/>
                    </a:cubicBezTo>
                    <a:cubicBezTo>
                      <a:pt x="859079" y="1731"/>
                      <a:pt x="898129" y="-656"/>
                      <a:pt x="937083" y="1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Freeform: Shape 55">
                <a:extLst>
                  <a:ext uri="{FF2B5EF4-FFF2-40B4-BE49-F238E27FC236}">
                    <a16:creationId xmlns:a16="http://schemas.microsoft.com/office/drawing/2014/main" id="{28DDC50D-5190-492E-A103-183E3FD54F15}"/>
                  </a:ext>
                </a:extLst>
              </p:cNvPr>
              <p:cNvSpPr/>
              <p:nvPr/>
            </p:nvSpPr>
            <p:spPr>
              <a:xfrm>
                <a:off x="7329853" y="1793159"/>
                <a:ext cx="1533332" cy="1292854"/>
              </a:xfrm>
              <a:custGeom>
                <a:avLst/>
                <a:gdLst>
                  <a:gd name="connsiteX0" fmla="*/ 1033419 w 1533332"/>
                  <a:gd name="connsiteY0" fmla="*/ 318592 h 1292854"/>
                  <a:gd name="connsiteX1" fmla="*/ 1035710 w 1533332"/>
                  <a:gd name="connsiteY1" fmla="*/ 330050 h 1292854"/>
                  <a:gd name="connsiteX2" fmla="*/ 1036091 w 1533332"/>
                  <a:gd name="connsiteY2" fmla="*/ 438893 h 1292854"/>
                  <a:gd name="connsiteX3" fmla="*/ 1020051 w 1533332"/>
                  <a:gd name="connsiteY3" fmla="*/ 468682 h 1292854"/>
                  <a:gd name="connsiteX4" fmla="*/ 915409 w 1533332"/>
                  <a:gd name="connsiteY4" fmla="*/ 505345 h 1292854"/>
                  <a:gd name="connsiteX5" fmla="*/ 706125 w 1533332"/>
                  <a:gd name="connsiteY5" fmla="*/ 496942 h 1292854"/>
                  <a:gd name="connsiteX6" fmla="*/ 693904 w 1533332"/>
                  <a:gd name="connsiteY6" fmla="*/ 493887 h 1292854"/>
                  <a:gd name="connsiteX7" fmla="*/ 637000 w 1533332"/>
                  <a:gd name="connsiteY7" fmla="*/ 416360 h 1292854"/>
                  <a:gd name="connsiteX8" fmla="*/ 637000 w 1533332"/>
                  <a:gd name="connsiteY8" fmla="*/ 326612 h 1292854"/>
                  <a:gd name="connsiteX9" fmla="*/ 639293 w 1533332"/>
                  <a:gd name="connsiteY9" fmla="*/ 321648 h 1292854"/>
                  <a:gd name="connsiteX10" fmla="*/ 748900 w 1533332"/>
                  <a:gd name="connsiteY10" fmla="*/ 354492 h 1292854"/>
                  <a:gd name="connsiteX11" fmla="*/ 923048 w 1533332"/>
                  <a:gd name="connsiteY11" fmla="*/ 354492 h 1292854"/>
                  <a:gd name="connsiteX12" fmla="*/ 999810 w 1533332"/>
                  <a:gd name="connsiteY12" fmla="*/ 338452 h 1292854"/>
                  <a:gd name="connsiteX13" fmla="*/ 1033419 w 1533332"/>
                  <a:gd name="connsiteY13" fmla="*/ 318592 h 1292854"/>
                  <a:gd name="connsiteX14" fmla="*/ 365 w 1533332"/>
                  <a:gd name="connsiteY14" fmla="*/ 281929 h 1292854"/>
                  <a:gd name="connsiteX15" fmla="*/ 114555 w 1533332"/>
                  <a:gd name="connsiteY15" fmla="*/ 327376 h 1292854"/>
                  <a:gd name="connsiteX16" fmla="*/ 770669 w 1533332"/>
                  <a:gd name="connsiteY16" fmla="*/ 595855 h 1292854"/>
                  <a:gd name="connsiteX17" fmla="*/ 784799 w 1533332"/>
                  <a:gd name="connsiteY17" fmla="*/ 613423 h 1292854"/>
                  <a:gd name="connsiteX18" fmla="*/ 784036 w 1533332"/>
                  <a:gd name="connsiteY18" fmla="*/ 1292854 h 1292854"/>
                  <a:gd name="connsiteX19" fmla="*/ 766599 w 1533332"/>
                  <a:gd name="connsiteY19" fmla="*/ 1282383 h 1292854"/>
                  <a:gd name="connsiteX20" fmla="*/ 582139 w 1533332"/>
                  <a:gd name="connsiteY20" fmla="*/ 1207912 h 1292854"/>
                  <a:gd name="connsiteX21" fmla="*/ 573498 w 1533332"/>
                  <a:gd name="connsiteY21" fmla="*/ 1204761 h 1292854"/>
                  <a:gd name="connsiteX22" fmla="*/ 565884 w 1533332"/>
                  <a:gd name="connsiteY22" fmla="*/ 1205494 h 1292854"/>
                  <a:gd name="connsiteX23" fmla="*/ 564553 w 1533332"/>
                  <a:gd name="connsiteY23" fmla="*/ 1204956 h 1292854"/>
                  <a:gd name="connsiteX24" fmla="*/ 563426 w 1533332"/>
                  <a:gd name="connsiteY24" fmla="*/ 1165138 h 1292854"/>
                  <a:gd name="connsiteX25" fmla="*/ 566099 w 1533332"/>
                  <a:gd name="connsiteY25" fmla="*/ 1160174 h 1292854"/>
                  <a:gd name="connsiteX26" fmla="*/ 553114 w 1533332"/>
                  <a:gd name="connsiteY26" fmla="*/ 1133822 h 1292854"/>
                  <a:gd name="connsiteX27" fmla="*/ 519889 w 1533332"/>
                  <a:gd name="connsiteY27" fmla="*/ 1120074 h 1292854"/>
                  <a:gd name="connsiteX28" fmla="*/ 338866 w 1533332"/>
                  <a:gd name="connsiteY28" fmla="*/ 1101742 h 1292854"/>
                  <a:gd name="connsiteX29" fmla="*/ 308313 w 1533332"/>
                  <a:gd name="connsiteY29" fmla="*/ 1096395 h 1292854"/>
                  <a:gd name="connsiteX30" fmla="*/ 166627 w 1533332"/>
                  <a:gd name="connsiteY30" fmla="*/ 1039109 h 1292854"/>
                  <a:gd name="connsiteX31" fmla="*/ 150969 w 1533332"/>
                  <a:gd name="connsiteY31" fmla="*/ 1035672 h 1292854"/>
                  <a:gd name="connsiteX32" fmla="*/ 150587 w 1533332"/>
                  <a:gd name="connsiteY32" fmla="*/ 988316 h 1292854"/>
                  <a:gd name="connsiteX33" fmla="*/ 134546 w 1533332"/>
                  <a:gd name="connsiteY33" fmla="*/ 961201 h 1292854"/>
                  <a:gd name="connsiteX34" fmla="*/ 85281 w 1533332"/>
                  <a:gd name="connsiteY34" fmla="*/ 944779 h 1292854"/>
                  <a:gd name="connsiteX35" fmla="*/ 0 w 1533332"/>
                  <a:gd name="connsiteY35" fmla="*/ 935664 h 1292854"/>
                  <a:gd name="connsiteX36" fmla="*/ 365 w 1533332"/>
                  <a:gd name="connsiteY36" fmla="*/ 285367 h 1292854"/>
                  <a:gd name="connsiteX37" fmla="*/ 365 w 1533332"/>
                  <a:gd name="connsiteY37" fmla="*/ 281929 h 1292854"/>
                  <a:gd name="connsiteX38" fmla="*/ 1532185 w 1533332"/>
                  <a:gd name="connsiteY38" fmla="*/ 172322 h 1292854"/>
                  <a:gd name="connsiteX39" fmla="*/ 1533332 w 1533332"/>
                  <a:gd name="connsiteY39" fmla="*/ 218150 h 1292854"/>
                  <a:gd name="connsiteX40" fmla="*/ 1532949 w 1533332"/>
                  <a:gd name="connsiteY40" fmla="*/ 300261 h 1292854"/>
                  <a:gd name="connsiteX41" fmla="*/ 1523402 w 1533332"/>
                  <a:gd name="connsiteY41" fmla="*/ 320121 h 1292854"/>
                  <a:gd name="connsiteX42" fmla="*/ 1413795 w 1533332"/>
                  <a:gd name="connsiteY42" fmla="*/ 360603 h 1292854"/>
                  <a:gd name="connsiteX43" fmla="*/ 1225898 w 1533332"/>
                  <a:gd name="connsiteY43" fmla="*/ 357547 h 1292854"/>
                  <a:gd name="connsiteX44" fmla="*/ 1149135 w 1533332"/>
                  <a:gd name="connsiteY44" fmla="*/ 330050 h 1292854"/>
                  <a:gd name="connsiteX45" fmla="*/ 1134623 w 1533332"/>
                  <a:gd name="connsiteY45" fmla="*/ 304845 h 1292854"/>
                  <a:gd name="connsiteX46" fmla="*/ 1135005 w 1533332"/>
                  <a:gd name="connsiteY46" fmla="*/ 191036 h 1292854"/>
                  <a:gd name="connsiteX47" fmla="*/ 1147607 w 1533332"/>
                  <a:gd name="connsiteY47" fmla="*/ 182633 h 1292854"/>
                  <a:gd name="connsiteX48" fmla="*/ 1240792 w 1533332"/>
                  <a:gd name="connsiteY48" fmla="*/ 208604 h 1292854"/>
                  <a:gd name="connsiteX49" fmla="*/ 1399665 w 1533332"/>
                  <a:gd name="connsiteY49" fmla="*/ 211658 h 1292854"/>
                  <a:gd name="connsiteX50" fmla="*/ 1506980 w 1533332"/>
                  <a:gd name="connsiteY50" fmla="*/ 189508 h 1292854"/>
                  <a:gd name="connsiteX51" fmla="*/ 1532185 w 1533332"/>
                  <a:gd name="connsiteY51" fmla="*/ 172322 h 1292854"/>
                  <a:gd name="connsiteX52" fmla="*/ 631654 w 1533332"/>
                  <a:gd name="connsiteY52" fmla="*/ 137187 h 1292854"/>
                  <a:gd name="connsiteX53" fmla="*/ 631654 w 1533332"/>
                  <a:gd name="connsiteY53" fmla="*/ 270472 h 1292854"/>
                  <a:gd name="connsiteX54" fmla="*/ 624398 w 1533332"/>
                  <a:gd name="connsiteY54" fmla="*/ 283458 h 1292854"/>
                  <a:gd name="connsiteX55" fmla="*/ 522428 w 1533332"/>
                  <a:gd name="connsiteY55" fmla="*/ 325085 h 1292854"/>
                  <a:gd name="connsiteX56" fmla="*/ 296341 w 1533332"/>
                  <a:gd name="connsiteY56" fmla="*/ 317065 h 1292854"/>
                  <a:gd name="connsiteX57" fmla="*/ 288704 w 1533332"/>
                  <a:gd name="connsiteY57" fmla="*/ 315156 h 1292854"/>
                  <a:gd name="connsiteX58" fmla="*/ 231417 w 1533332"/>
                  <a:gd name="connsiteY58" fmla="*/ 235718 h 1292854"/>
                  <a:gd name="connsiteX59" fmla="*/ 231035 w 1533332"/>
                  <a:gd name="connsiteY59" fmla="*/ 212040 h 1292854"/>
                  <a:gd name="connsiteX60" fmla="*/ 232181 w 1533332"/>
                  <a:gd name="connsiteY60" fmla="*/ 157427 h 1292854"/>
                  <a:gd name="connsiteX61" fmla="*/ 234855 w 1533332"/>
                  <a:gd name="connsiteY61" fmla="*/ 143297 h 1292854"/>
                  <a:gd name="connsiteX62" fmla="*/ 327658 w 1533332"/>
                  <a:gd name="connsiteY62" fmla="*/ 174613 h 1292854"/>
                  <a:gd name="connsiteX63" fmla="*/ 462852 w 1533332"/>
                  <a:gd name="connsiteY63" fmla="*/ 181106 h 1292854"/>
                  <a:gd name="connsiteX64" fmla="*/ 590027 w 1533332"/>
                  <a:gd name="connsiteY64" fmla="*/ 162392 h 1292854"/>
                  <a:gd name="connsiteX65" fmla="*/ 631654 w 1533332"/>
                  <a:gd name="connsiteY65" fmla="*/ 137187 h 1292854"/>
                  <a:gd name="connsiteX66" fmla="*/ 1118965 w 1533332"/>
                  <a:gd name="connsiteY66" fmla="*/ 465 h 1292854"/>
                  <a:gd name="connsiteX67" fmla="*/ 1119347 w 1533332"/>
                  <a:gd name="connsiteY67" fmla="*/ 48585 h 1292854"/>
                  <a:gd name="connsiteX68" fmla="*/ 1119347 w 1533332"/>
                  <a:gd name="connsiteY68" fmla="*/ 122675 h 1292854"/>
                  <a:gd name="connsiteX69" fmla="*/ 1103689 w 1533332"/>
                  <a:gd name="connsiteY69" fmla="*/ 150935 h 1292854"/>
                  <a:gd name="connsiteX70" fmla="*/ 1000192 w 1533332"/>
                  <a:gd name="connsiteY70" fmla="*/ 186453 h 1292854"/>
                  <a:gd name="connsiteX71" fmla="*/ 787854 w 1533332"/>
                  <a:gd name="connsiteY71" fmla="*/ 177669 h 1292854"/>
                  <a:gd name="connsiteX72" fmla="*/ 729423 w 1533332"/>
                  <a:gd name="connsiteY72" fmla="*/ 151700 h 1292854"/>
                  <a:gd name="connsiteX73" fmla="*/ 720638 w 1533332"/>
                  <a:gd name="connsiteY73" fmla="*/ 133369 h 1292854"/>
                  <a:gd name="connsiteX74" fmla="*/ 720638 w 1533332"/>
                  <a:gd name="connsiteY74" fmla="*/ 67299 h 1292854"/>
                  <a:gd name="connsiteX75" fmla="*/ 721402 w 1533332"/>
                  <a:gd name="connsiteY75" fmla="*/ 17651 h 1292854"/>
                  <a:gd name="connsiteX76" fmla="*/ 724076 w 1533332"/>
                  <a:gd name="connsiteY76" fmla="*/ 3138 h 1292854"/>
                  <a:gd name="connsiteX77" fmla="*/ 735915 w 1533332"/>
                  <a:gd name="connsiteY77" fmla="*/ 4666 h 1292854"/>
                  <a:gd name="connsiteX78" fmla="*/ 875310 w 1533332"/>
                  <a:gd name="connsiteY78" fmla="*/ 34072 h 1292854"/>
                  <a:gd name="connsiteX79" fmla="*/ 1024634 w 1533332"/>
                  <a:gd name="connsiteY79" fmla="*/ 28727 h 1292854"/>
                  <a:gd name="connsiteX80" fmla="*/ 1109799 w 1533332"/>
                  <a:gd name="connsiteY80" fmla="*/ 1992 h 1292854"/>
                  <a:gd name="connsiteX81" fmla="*/ 1118965 w 1533332"/>
                  <a:gd name="connsiteY81" fmla="*/ 465 h 129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33332" h="1292854">
                    <a:moveTo>
                      <a:pt x="1033419" y="318592"/>
                    </a:moveTo>
                    <a:cubicBezTo>
                      <a:pt x="1038384" y="322030"/>
                      <a:pt x="1035710" y="326612"/>
                      <a:pt x="1035710" y="330050"/>
                    </a:cubicBezTo>
                    <a:cubicBezTo>
                      <a:pt x="1036091" y="366331"/>
                      <a:pt x="1034946" y="402612"/>
                      <a:pt x="1036091" y="438893"/>
                    </a:cubicBezTo>
                    <a:cubicBezTo>
                      <a:pt x="1036473" y="453023"/>
                      <a:pt x="1030745" y="461426"/>
                      <a:pt x="1020051" y="468682"/>
                    </a:cubicBezTo>
                    <a:cubicBezTo>
                      <a:pt x="988735" y="490450"/>
                      <a:pt x="952454" y="499616"/>
                      <a:pt x="915409" y="505345"/>
                    </a:cubicBezTo>
                    <a:cubicBezTo>
                      <a:pt x="845139" y="516420"/>
                      <a:pt x="775249" y="515273"/>
                      <a:pt x="706125" y="496942"/>
                    </a:cubicBezTo>
                    <a:cubicBezTo>
                      <a:pt x="701925" y="495797"/>
                      <a:pt x="698105" y="495033"/>
                      <a:pt x="693904" y="493887"/>
                    </a:cubicBezTo>
                    <a:cubicBezTo>
                      <a:pt x="638529" y="475938"/>
                      <a:pt x="637000" y="474029"/>
                      <a:pt x="637000" y="416360"/>
                    </a:cubicBezTo>
                    <a:cubicBezTo>
                      <a:pt x="637000" y="386571"/>
                      <a:pt x="637000" y="356402"/>
                      <a:pt x="637000" y="326612"/>
                    </a:cubicBezTo>
                    <a:cubicBezTo>
                      <a:pt x="638146" y="325468"/>
                      <a:pt x="638529" y="324703"/>
                      <a:pt x="639293" y="321648"/>
                    </a:cubicBezTo>
                    <a:cubicBezTo>
                      <a:pt x="673282" y="344181"/>
                      <a:pt x="711090" y="349910"/>
                      <a:pt x="748900" y="354492"/>
                    </a:cubicBezTo>
                    <a:cubicBezTo>
                      <a:pt x="806949" y="361366"/>
                      <a:pt x="864998" y="360602"/>
                      <a:pt x="923048" y="354492"/>
                    </a:cubicBezTo>
                    <a:cubicBezTo>
                      <a:pt x="949017" y="351819"/>
                      <a:pt x="974987" y="346854"/>
                      <a:pt x="999810" y="338452"/>
                    </a:cubicBezTo>
                    <a:cubicBezTo>
                      <a:pt x="1012413" y="334251"/>
                      <a:pt x="1024252" y="328904"/>
                      <a:pt x="1033419" y="318592"/>
                    </a:cubicBezTo>
                    <a:close/>
                    <a:moveTo>
                      <a:pt x="365" y="281929"/>
                    </a:moveTo>
                    <a:cubicBezTo>
                      <a:pt x="39319" y="294532"/>
                      <a:pt x="76747" y="311718"/>
                      <a:pt x="114555" y="327376"/>
                    </a:cubicBezTo>
                    <a:cubicBezTo>
                      <a:pt x="333386" y="416742"/>
                      <a:pt x="551837" y="506489"/>
                      <a:pt x="770669" y="595855"/>
                    </a:cubicBezTo>
                    <a:cubicBezTo>
                      <a:pt x="778688" y="599293"/>
                      <a:pt x="784799" y="601966"/>
                      <a:pt x="784799" y="613423"/>
                    </a:cubicBezTo>
                    <a:lnTo>
                      <a:pt x="784036" y="1292854"/>
                    </a:lnTo>
                    <a:lnTo>
                      <a:pt x="766599" y="1282383"/>
                    </a:lnTo>
                    <a:cubicBezTo>
                      <a:pt x="705494" y="1256796"/>
                      <a:pt x="643626" y="1233117"/>
                      <a:pt x="582139" y="1207912"/>
                    </a:cubicBezTo>
                    <a:cubicBezTo>
                      <a:pt x="579275" y="1206766"/>
                      <a:pt x="576410" y="1205429"/>
                      <a:pt x="573498" y="1204761"/>
                    </a:cubicBezTo>
                    <a:lnTo>
                      <a:pt x="565884" y="1205494"/>
                    </a:lnTo>
                    <a:lnTo>
                      <a:pt x="564553" y="1204956"/>
                    </a:lnTo>
                    <a:lnTo>
                      <a:pt x="563426" y="1165138"/>
                    </a:lnTo>
                    <a:cubicBezTo>
                      <a:pt x="564572" y="1163610"/>
                      <a:pt x="565335" y="1162083"/>
                      <a:pt x="566099" y="1160174"/>
                    </a:cubicBezTo>
                    <a:cubicBezTo>
                      <a:pt x="568772" y="1147953"/>
                      <a:pt x="562280" y="1139933"/>
                      <a:pt x="553114" y="1133822"/>
                    </a:cubicBezTo>
                    <a:cubicBezTo>
                      <a:pt x="542803" y="1127330"/>
                      <a:pt x="531345" y="1123128"/>
                      <a:pt x="519889" y="1120074"/>
                    </a:cubicBezTo>
                    <a:cubicBezTo>
                      <a:pt x="460693" y="1104033"/>
                      <a:pt x="399971" y="1100597"/>
                      <a:pt x="338866" y="1101742"/>
                    </a:cubicBezTo>
                    <a:cubicBezTo>
                      <a:pt x="328172" y="1102124"/>
                      <a:pt x="318243" y="1100214"/>
                      <a:pt x="308313" y="1096395"/>
                    </a:cubicBezTo>
                    <a:cubicBezTo>
                      <a:pt x="260957" y="1077682"/>
                      <a:pt x="213983" y="1057441"/>
                      <a:pt x="166627" y="1039109"/>
                    </a:cubicBezTo>
                    <a:cubicBezTo>
                      <a:pt x="161662" y="1037200"/>
                      <a:pt x="156697" y="1032999"/>
                      <a:pt x="150969" y="1035672"/>
                    </a:cubicBezTo>
                    <a:cubicBezTo>
                      <a:pt x="150969" y="1020014"/>
                      <a:pt x="150587" y="1003974"/>
                      <a:pt x="150587" y="988316"/>
                    </a:cubicBezTo>
                    <a:cubicBezTo>
                      <a:pt x="154023" y="974185"/>
                      <a:pt x="145240" y="966548"/>
                      <a:pt x="134546" y="961201"/>
                    </a:cubicBezTo>
                    <a:cubicBezTo>
                      <a:pt x="118889" y="953181"/>
                      <a:pt x="102467" y="948216"/>
                      <a:pt x="85281" y="944779"/>
                    </a:cubicBezTo>
                    <a:lnTo>
                      <a:pt x="0" y="935664"/>
                    </a:lnTo>
                    <a:lnTo>
                      <a:pt x="365" y="285367"/>
                    </a:lnTo>
                    <a:cubicBezTo>
                      <a:pt x="-17" y="283840"/>
                      <a:pt x="365" y="282693"/>
                      <a:pt x="365" y="281929"/>
                    </a:cubicBezTo>
                    <a:close/>
                    <a:moveTo>
                      <a:pt x="1532185" y="172322"/>
                    </a:moveTo>
                    <a:cubicBezTo>
                      <a:pt x="1532567" y="187598"/>
                      <a:pt x="1532949" y="202875"/>
                      <a:pt x="1533332" y="218150"/>
                    </a:cubicBezTo>
                    <a:cubicBezTo>
                      <a:pt x="1532949" y="245648"/>
                      <a:pt x="1532567" y="272764"/>
                      <a:pt x="1532949" y="300261"/>
                    </a:cubicBezTo>
                    <a:cubicBezTo>
                      <a:pt x="1532949" y="309045"/>
                      <a:pt x="1530276" y="314774"/>
                      <a:pt x="1523402" y="320121"/>
                    </a:cubicBezTo>
                    <a:cubicBezTo>
                      <a:pt x="1490940" y="344945"/>
                      <a:pt x="1452749" y="354111"/>
                      <a:pt x="1413795" y="360603"/>
                    </a:cubicBezTo>
                    <a:cubicBezTo>
                      <a:pt x="1351163" y="370914"/>
                      <a:pt x="1288147" y="370150"/>
                      <a:pt x="1225898" y="357547"/>
                    </a:cubicBezTo>
                    <a:cubicBezTo>
                      <a:pt x="1199164" y="352201"/>
                      <a:pt x="1173195" y="343799"/>
                      <a:pt x="1149135" y="330050"/>
                    </a:cubicBezTo>
                    <a:cubicBezTo>
                      <a:pt x="1139206" y="324322"/>
                      <a:pt x="1134241" y="317447"/>
                      <a:pt x="1134623" y="304845"/>
                    </a:cubicBezTo>
                    <a:cubicBezTo>
                      <a:pt x="1135386" y="267036"/>
                      <a:pt x="1135005" y="229226"/>
                      <a:pt x="1135005" y="191036"/>
                    </a:cubicBezTo>
                    <a:cubicBezTo>
                      <a:pt x="1135005" y="181488"/>
                      <a:pt x="1133477" y="174232"/>
                      <a:pt x="1147607" y="182633"/>
                    </a:cubicBezTo>
                    <a:cubicBezTo>
                      <a:pt x="1175869" y="199820"/>
                      <a:pt x="1208712" y="204402"/>
                      <a:pt x="1240792" y="208604"/>
                    </a:cubicBezTo>
                    <a:cubicBezTo>
                      <a:pt x="1293495" y="215478"/>
                      <a:pt x="1346580" y="216623"/>
                      <a:pt x="1399665" y="211658"/>
                    </a:cubicBezTo>
                    <a:cubicBezTo>
                      <a:pt x="1436328" y="208220"/>
                      <a:pt x="1472609" y="203257"/>
                      <a:pt x="1506980" y="189508"/>
                    </a:cubicBezTo>
                    <a:cubicBezTo>
                      <a:pt x="1516528" y="186453"/>
                      <a:pt x="1525693" y="181106"/>
                      <a:pt x="1532185" y="172322"/>
                    </a:cubicBezTo>
                    <a:close/>
                    <a:moveTo>
                      <a:pt x="631654" y="137187"/>
                    </a:moveTo>
                    <a:cubicBezTo>
                      <a:pt x="631654" y="183779"/>
                      <a:pt x="631654" y="227317"/>
                      <a:pt x="631654" y="270472"/>
                    </a:cubicBezTo>
                    <a:cubicBezTo>
                      <a:pt x="631654" y="276583"/>
                      <a:pt x="628599" y="279638"/>
                      <a:pt x="624398" y="283458"/>
                    </a:cubicBezTo>
                    <a:cubicBezTo>
                      <a:pt x="595372" y="309427"/>
                      <a:pt x="559093" y="319357"/>
                      <a:pt x="522428" y="325085"/>
                    </a:cubicBezTo>
                    <a:cubicBezTo>
                      <a:pt x="446812" y="337689"/>
                      <a:pt x="371195" y="338452"/>
                      <a:pt x="296341" y="317065"/>
                    </a:cubicBezTo>
                    <a:cubicBezTo>
                      <a:pt x="293667" y="316301"/>
                      <a:pt x="291376" y="315920"/>
                      <a:pt x="288704" y="315156"/>
                    </a:cubicBezTo>
                    <a:cubicBezTo>
                      <a:pt x="232564" y="296061"/>
                      <a:pt x="231417" y="294533"/>
                      <a:pt x="231417" y="235718"/>
                    </a:cubicBezTo>
                    <a:cubicBezTo>
                      <a:pt x="231417" y="227699"/>
                      <a:pt x="231035" y="220061"/>
                      <a:pt x="231035" y="212040"/>
                    </a:cubicBezTo>
                    <a:cubicBezTo>
                      <a:pt x="231417" y="193709"/>
                      <a:pt x="231417" y="175759"/>
                      <a:pt x="232181" y="157427"/>
                    </a:cubicBezTo>
                    <a:cubicBezTo>
                      <a:pt x="232564" y="152844"/>
                      <a:pt x="230272" y="147497"/>
                      <a:pt x="234855" y="143297"/>
                    </a:cubicBezTo>
                    <a:cubicBezTo>
                      <a:pt x="262351" y="163538"/>
                      <a:pt x="295195" y="169648"/>
                      <a:pt x="327658" y="174613"/>
                    </a:cubicBezTo>
                    <a:cubicBezTo>
                      <a:pt x="372340" y="181488"/>
                      <a:pt x="417788" y="183015"/>
                      <a:pt x="462852" y="181106"/>
                    </a:cubicBezTo>
                    <a:cubicBezTo>
                      <a:pt x="505625" y="179197"/>
                      <a:pt x="548781" y="175759"/>
                      <a:pt x="590027" y="162392"/>
                    </a:cubicBezTo>
                    <a:cubicBezTo>
                      <a:pt x="604921" y="157427"/>
                      <a:pt x="619814" y="152844"/>
                      <a:pt x="631654" y="137187"/>
                    </a:cubicBezTo>
                    <a:close/>
                    <a:moveTo>
                      <a:pt x="1118965" y="465"/>
                    </a:moveTo>
                    <a:cubicBezTo>
                      <a:pt x="1118965" y="16506"/>
                      <a:pt x="1119347" y="32545"/>
                      <a:pt x="1119347" y="48585"/>
                    </a:cubicBezTo>
                    <a:cubicBezTo>
                      <a:pt x="1119347" y="73409"/>
                      <a:pt x="1118200" y="97851"/>
                      <a:pt x="1119347" y="122675"/>
                    </a:cubicBezTo>
                    <a:cubicBezTo>
                      <a:pt x="1120110" y="136423"/>
                      <a:pt x="1114000" y="144061"/>
                      <a:pt x="1103689" y="150935"/>
                    </a:cubicBezTo>
                    <a:cubicBezTo>
                      <a:pt x="1072372" y="171559"/>
                      <a:pt x="1036855" y="180725"/>
                      <a:pt x="1000192" y="186453"/>
                    </a:cubicBezTo>
                    <a:cubicBezTo>
                      <a:pt x="929158" y="197910"/>
                      <a:pt x="858124" y="196383"/>
                      <a:pt x="787854" y="177669"/>
                    </a:cubicBezTo>
                    <a:cubicBezTo>
                      <a:pt x="767231" y="171941"/>
                      <a:pt x="746989" y="164685"/>
                      <a:pt x="729423" y="151700"/>
                    </a:cubicBezTo>
                    <a:cubicBezTo>
                      <a:pt x="722547" y="146735"/>
                      <a:pt x="720256" y="141388"/>
                      <a:pt x="720638" y="133369"/>
                    </a:cubicBezTo>
                    <a:cubicBezTo>
                      <a:pt x="721020" y="111218"/>
                      <a:pt x="720638" y="89448"/>
                      <a:pt x="720638" y="67299"/>
                    </a:cubicBezTo>
                    <a:cubicBezTo>
                      <a:pt x="720638" y="50876"/>
                      <a:pt x="720638" y="34072"/>
                      <a:pt x="721402" y="17651"/>
                    </a:cubicBezTo>
                    <a:cubicBezTo>
                      <a:pt x="721402" y="12686"/>
                      <a:pt x="718729" y="7339"/>
                      <a:pt x="724076" y="3138"/>
                    </a:cubicBezTo>
                    <a:cubicBezTo>
                      <a:pt x="728276" y="847"/>
                      <a:pt x="732477" y="2757"/>
                      <a:pt x="735915" y="4666"/>
                    </a:cubicBezTo>
                    <a:cubicBezTo>
                      <a:pt x="779452" y="27580"/>
                      <a:pt x="827190" y="32163"/>
                      <a:pt x="875310" y="34072"/>
                    </a:cubicBezTo>
                    <a:cubicBezTo>
                      <a:pt x="925339" y="36364"/>
                      <a:pt x="974987" y="36364"/>
                      <a:pt x="1024634" y="28727"/>
                    </a:cubicBezTo>
                    <a:cubicBezTo>
                      <a:pt x="1054423" y="24143"/>
                      <a:pt x="1083830" y="18415"/>
                      <a:pt x="1109799" y="1992"/>
                    </a:cubicBezTo>
                    <a:cubicBezTo>
                      <a:pt x="1112473" y="465"/>
                      <a:pt x="1115528" y="-681"/>
                      <a:pt x="1118965" y="46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76">
            <a:extLst>
              <a:ext uri="{FF2B5EF4-FFF2-40B4-BE49-F238E27FC236}">
                <a16:creationId xmlns:a16="http://schemas.microsoft.com/office/drawing/2014/main" id="{17B5EB99-6A57-45DE-91CF-E53D419E1A93}"/>
              </a:ext>
            </a:extLst>
          </p:cNvPr>
          <p:cNvGrpSpPr/>
          <p:nvPr/>
        </p:nvGrpSpPr>
        <p:grpSpPr>
          <a:xfrm>
            <a:off x="4658060" y="1557670"/>
            <a:ext cx="5168916" cy="699456"/>
            <a:chOff x="4734260" y="1557670"/>
            <a:chExt cx="5168916" cy="69945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DC68F9-A488-475B-A30D-4468560315F9}"/>
                </a:ext>
              </a:extLst>
            </p:cNvPr>
            <p:cNvSpPr txBox="1"/>
            <p:nvPr/>
          </p:nvSpPr>
          <p:spPr>
            <a:xfrm flipH="1">
              <a:off x="4734260" y="1615012"/>
              <a:ext cx="7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7" name="Group 63">
              <a:extLst>
                <a:ext uri="{FF2B5EF4-FFF2-40B4-BE49-F238E27FC236}">
                  <a16:creationId xmlns:a16="http://schemas.microsoft.com/office/drawing/2014/main" id="{557BAE0D-1081-4C66-81E9-25D679502343}"/>
                </a:ext>
              </a:extLst>
            </p:cNvPr>
            <p:cNvGrpSpPr/>
            <p:nvPr/>
          </p:nvGrpSpPr>
          <p:grpSpPr>
            <a:xfrm flipH="1">
              <a:off x="5677805" y="1557670"/>
              <a:ext cx="4225371" cy="699456"/>
              <a:chOff x="270023" y="1671305"/>
              <a:chExt cx="2279585" cy="70645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D9B90F-2C60-46F4-96EF-609D9620B048}"/>
                  </a:ext>
                </a:extLst>
              </p:cNvPr>
              <p:cNvSpPr txBox="1"/>
              <p:nvPr/>
            </p:nvSpPr>
            <p:spPr>
              <a:xfrm>
                <a:off x="270024" y="1911473"/>
                <a:ext cx="2279584" cy="46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9548AC-6FDA-4F5F-A24E-CD074A1B5692}"/>
                  </a:ext>
                </a:extLst>
              </p:cNvPr>
              <p:cNvSpPr txBox="1"/>
              <p:nvPr/>
            </p:nvSpPr>
            <p:spPr>
              <a:xfrm>
                <a:off x="270023" y="1671305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0" name="Group 77">
            <a:extLst>
              <a:ext uri="{FF2B5EF4-FFF2-40B4-BE49-F238E27FC236}">
                <a16:creationId xmlns:a16="http://schemas.microsoft.com/office/drawing/2014/main" id="{E677577E-D0EF-4807-888D-A3E359D65A97}"/>
              </a:ext>
            </a:extLst>
          </p:cNvPr>
          <p:cNvGrpSpPr/>
          <p:nvPr/>
        </p:nvGrpSpPr>
        <p:grpSpPr>
          <a:xfrm>
            <a:off x="5336137" y="2421049"/>
            <a:ext cx="5168486" cy="699454"/>
            <a:chOff x="5357932" y="2421049"/>
            <a:chExt cx="5168486" cy="6994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15A32D-3ABE-4B27-9923-FD7308218726}"/>
                </a:ext>
              </a:extLst>
            </p:cNvPr>
            <p:cNvSpPr txBox="1"/>
            <p:nvPr/>
          </p:nvSpPr>
          <p:spPr>
            <a:xfrm flipH="1">
              <a:off x="5357932" y="2478389"/>
              <a:ext cx="7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2" name="Group 66">
              <a:extLst>
                <a:ext uri="{FF2B5EF4-FFF2-40B4-BE49-F238E27FC236}">
                  <a16:creationId xmlns:a16="http://schemas.microsoft.com/office/drawing/2014/main" id="{B2BDED6E-C922-4170-9DB4-1736698A2260}"/>
                </a:ext>
              </a:extLst>
            </p:cNvPr>
            <p:cNvGrpSpPr/>
            <p:nvPr/>
          </p:nvGrpSpPr>
          <p:grpSpPr>
            <a:xfrm flipH="1">
              <a:off x="6301047" y="2421049"/>
              <a:ext cx="4225371" cy="699454"/>
              <a:chOff x="270023" y="1671305"/>
              <a:chExt cx="2279585" cy="70644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F3F5AF-8D69-4CC0-AB27-22D3BF0F384A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46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0E6F13-B08F-453C-81E9-8935B7AD0474}"/>
                  </a:ext>
                </a:extLst>
              </p:cNvPr>
              <p:cNvSpPr txBox="1"/>
              <p:nvPr/>
            </p:nvSpPr>
            <p:spPr>
              <a:xfrm>
                <a:off x="270023" y="1671305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78">
            <a:extLst>
              <a:ext uri="{FF2B5EF4-FFF2-40B4-BE49-F238E27FC236}">
                <a16:creationId xmlns:a16="http://schemas.microsoft.com/office/drawing/2014/main" id="{F06B805A-982B-4416-B0BC-8115E8273601}"/>
              </a:ext>
            </a:extLst>
          </p:cNvPr>
          <p:cNvGrpSpPr/>
          <p:nvPr/>
        </p:nvGrpSpPr>
        <p:grpSpPr>
          <a:xfrm>
            <a:off x="6013784" y="3284426"/>
            <a:ext cx="5168055" cy="699454"/>
            <a:chOff x="5981604" y="3284426"/>
            <a:chExt cx="5168055" cy="6994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440F8F-0D71-4E55-9A77-AB92C38CEB6D}"/>
                </a:ext>
              </a:extLst>
            </p:cNvPr>
            <p:cNvSpPr txBox="1"/>
            <p:nvPr/>
          </p:nvSpPr>
          <p:spPr>
            <a:xfrm flipH="1">
              <a:off x="5981604" y="3341766"/>
              <a:ext cx="7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7" name="Group 69">
              <a:extLst>
                <a:ext uri="{FF2B5EF4-FFF2-40B4-BE49-F238E27FC236}">
                  <a16:creationId xmlns:a16="http://schemas.microsoft.com/office/drawing/2014/main" id="{91F425D5-87EA-43D2-95DE-F0279CE4F1DF}"/>
                </a:ext>
              </a:extLst>
            </p:cNvPr>
            <p:cNvGrpSpPr/>
            <p:nvPr/>
          </p:nvGrpSpPr>
          <p:grpSpPr>
            <a:xfrm flipH="1">
              <a:off x="6924288" y="3284426"/>
              <a:ext cx="4225371" cy="699454"/>
              <a:chOff x="270023" y="1671305"/>
              <a:chExt cx="2279585" cy="70644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ECF76C-1ECB-4BC4-A3EB-12C936C09B16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46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A1D2B1-6122-47AB-A480-1C1FB86A21C1}"/>
                  </a:ext>
                </a:extLst>
              </p:cNvPr>
              <p:cNvSpPr txBox="1"/>
              <p:nvPr/>
            </p:nvSpPr>
            <p:spPr>
              <a:xfrm>
                <a:off x="270023" y="1671305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79">
            <a:extLst>
              <a:ext uri="{FF2B5EF4-FFF2-40B4-BE49-F238E27FC236}">
                <a16:creationId xmlns:a16="http://schemas.microsoft.com/office/drawing/2014/main" id="{97514C0B-881F-4813-AF41-F940F5A056E3}"/>
              </a:ext>
            </a:extLst>
          </p:cNvPr>
          <p:cNvGrpSpPr/>
          <p:nvPr/>
        </p:nvGrpSpPr>
        <p:grpSpPr>
          <a:xfrm>
            <a:off x="6691001" y="4147803"/>
            <a:ext cx="5167624" cy="699454"/>
            <a:chOff x="6605276" y="4147803"/>
            <a:chExt cx="5167624" cy="6994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D02718-ECA9-4C5A-BBBF-8DF37B427240}"/>
                </a:ext>
              </a:extLst>
            </p:cNvPr>
            <p:cNvSpPr txBox="1"/>
            <p:nvPr/>
          </p:nvSpPr>
          <p:spPr>
            <a:xfrm flipH="1">
              <a:off x="6605276" y="4205143"/>
              <a:ext cx="7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42" name="Group 72">
              <a:extLst>
                <a:ext uri="{FF2B5EF4-FFF2-40B4-BE49-F238E27FC236}">
                  <a16:creationId xmlns:a16="http://schemas.microsoft.com/office/drawing/2014/main" id="{F96A9489-E4D1-4B57-933C-F599F98B81DC}"/>
                </a:ext>
              </a:extLst>
            </p:cNvPr>
            <p:cNvGrpSpPr/>
            <p:nvPr/>
          </p:nvGrpSpPr>
          <p:grpSpPr>
            <a:xfrm flipH="1">
              <a:off x="7547529" y="4147803"/>
              <a:ext cx="4225371" cy="699454"/>
              <a:chOff x="270023" y="1671305"/>
              <a:chExt cx="2279585" cy="70644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869E30-9C35-4EB3-B358-7B663BCDE0AF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46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D56407-5F81-423A-B4D9-FE9025956D5A}"/>
                  </a:ext>
                </a:extLst>
              </p:cNvPr>
              <p:cNvSpPr txBox="1"/>
              <p:nvPr/>
            </p:nvSpPr>
            <p:spPr>
              <a:xfrm>
                <a:off x="270023" y="1671305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7F3576C-362A-4E86-9076-46A5D5FDD4BD}"/>
              </a:ext>
            </a:extLst>
          </p:cNvPr>
          <p:cNvSpPr txBox="1"/>
          <p:nvPr/>
        </p:nvSpPr>
        <p:spPr>
          <a:xfrm>
            <a:off x="3919513" y="5801008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F38110-5AEB-403F-8A52-CCA8ACD6A1A8}"/>
              </a:ext>
            </a:extLst>
          </p:cNvPr>
          <p:cNvSpPr txBox="1"/>
          <p:nvPr/>
        </p:nvSpPr>
        <p:spPr>
          <a:xfrm>
            <a:off x="3919512" y="5197261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87A378-DD0F-4891-ACEB-0DE48D7361FF}"/>
              </a:ext>
            </a:extLst>
          </p:cNvPr>
          <p:cNvSpPr txBox="1"/>
          <p:nvPr/>
        </p:nvSpPr>
        <p:spPr>
          <a:xfrm>
            <a:off x="7962904" y="5197261"/>
            <a:ext cx="3809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4">
            <a:extLst>
              <a:ext uri="{FF2B5EF4-FFF2-40B4-BE49-F238E27FC236}">
                <a16:creationId xmlns:a16="http://schemas.microsoft.com/office/drawing/2014/main" id="{FF174B39-CFF8-4D1A-9F19-DBE0102E7745}"/>
              </a:ext>
            </a:extLst>
          </p:cNvPr>
          <p:cNvSpPr/>
          <p:nvPr/>
        </p:nvSpPr>
        <p:spPr>
          <a:xfrm>
            <a:off x="7413364" y="1880014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25">
            <a:extLst>
              <a:ext uri="{FF2B5EF4-FFF2-40B4-BE49-F238E27FC236}">
                <a16:creationId xmlns:a16="http://schemas.microsoft.com/office/drawing/2014/main" id="{BA172E4B-BA36-45A3-8726-E97FD6FAED78}"/>
              </a:ext>
            </a:extLst>
          </p:cNvPr>
          <p:cNvSpPr/>
          <p:nvPr/>
        </p:nvSpPr>
        <p:spPr>
          <a:xfrm>
            <a:off x="7413364" y="3021586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17E32FEB-EC43-42F3-B1A8-5D25D54EE789}"/>
              </a:ext>
            </a:extLst>
          </p:cNvPr>
          <p:cNvSpPr/>
          <p:nvPr/>
        </p:nvSpPr>
        <p:spPr>
          <a:xfrm>
            <a:off x="7413364" y="4163158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27">
            <a:extLst>
              <a:ext uri="{FF2B5EF4-FFF2-40B4-BE49-F238E27FC236}">
                <a16:creationId xmlns:a16="http://schemas.microsoft.com/office/drawing/2014/main" id="{CDF83807-42A2-48CD-91CC-913A2FA2F781}"/>
              </a:ext>
            </a:extLst>
          </p:cNvPr>
          <p:cNvSpPr/>
          <p:nvPr/>
        </p:nvSpPr>
        <p:spPr>
          <a:xfrm>
            <a:off x="7413364" y="5304732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0133BF5B-0EB0-43F6-A7A5-1B3D95461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26629"/>
              </p:ext>
            </p:extLst>
          </p:nvPr>
        </p:nvGraphicFramePr>
        <p:xfrm>
          <a:off x="877639" y="1783533"/>
          <a:ext cx="6247839" cy="426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Group 8">
            <a:extLst>
              <a:ext uri="{FF2B5EF4-FFF2-40B4-BE49-F238E27FC236}">
                <a16:creationId xmlns:a16="http://schemas.microsoft.com/office/drawing/2014/main" id="{BEE718B4-A9B2-49C7-BB13-D255D509E32D}"/>
              </a:ext>
            </a:extLst>
          </p:cNvPr>
          <p:cNvGrpSpPr/>
          <p:nvPr/>
        </p:nvGrpSpPr>
        <p:grpSpPr>
          <a:xfrm>
            <a:off x="8302302" y="1774663"/>
            <a:ext cx="3124450" cy="904116"/>
            <a:chOff x="395534" y="3737445"/>
            <a:chExt cx="3972999" cy="9041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C00618-C131-488F-A340-803267BA78E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3E91D3-C115-42CE-853D-8E8A1E9E1EE7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EB16F07-6202-4ADF-906E-6370FE8CF8D3}"/>
              </a:ext>
            </a:extLst>
          </p:cNvPr>
          <p:cNvGrpSpPr/>
          <p:nvPr/>
        </p:nvGrpSpPr>
        <p:grpSpPr>
          <a:xfrm>
            <a:off x="8302302" y="2916235"/>
            <a:ext cx="3124450" cy="904116"/>
            <a:chOff x="395534" y="3737445"/>
            <a:chExt cx="3972999" cy="9041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161E98-15CC-486F-A18A-070CB8EF048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759547-F980-4AAB-B57C-5159E482DB00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5CDD99D-B008-4D62-B320-0E5FE34A65AD}"/>
              </a:ext>
            </a:extLst>
          </p:cNvPr>
          <p:cNvGrpSpPr/>
          <p:nvPr/>
        </p:nvGrpSpPr>
        <p:grpSpPr>
          <a:xfrm>
            <a:off x="8302302" y="4057807"/>
            <a:ext cx="3124450" cy="904116"/>
            <a:chOff x="395534" y="3737445"/>
            <a:chExt cx="3972999" cy="9041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313B59-2429-4542-8960-3438A352402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329F91-10C0-4088-BAAB-1E31159762F2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41836C2-4412-4E76-B234-00A0CACEC1DE}"/>
              </a:ext>
            </a:extLst>
          </p:cNvPr>
          <p:cNvGrpSpPr/>
          <p:nvPr/>
        </p:nvGrpSpPr>
        <p:grpSpPr>
          <a:xfrm>
            <a:off x="8302302" y="5199380"/>
            <a:ext cx="3124450" cy="904116"/>
            <a:chOff x="395534" y="3737445"/>
            <a:chExt cx="3972999" cy="9041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BC0555-7805-4A97-A77D-0F867A8C0DF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A4BAF2-8EB2-43E2-B589-3E00160BF599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6F8D7225-8D3B-4E9D-813C-C7520FEE73C1}"/>
              </a:ext>
            </a:extLst>
          </p:cNvPr>
          <p:cNvSpPr/>
          <p:nvPr/>
        </p:nvSpPr>
        <p:spPr>
          <a:xfrm>
            <a:off x="7606318" y="210039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CE14984C-E29E-4FEE-93E2-55189B79BF0E}"/>
              </a:ext>
            </a:extLst>
          </p:cNvPr>
          <p:cNvSpPr/>
          <p:nvPr/>
        </p:nvSpPr>
        <p:spPr>
          <a:xfrm>
            <a:off x="7641486" y="321798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EC67E627-E94E-4C5B-8B0D-2510176CCA11}"/>
              </a:ext>
            </a:extLst>
          </p:cNvPr>
          <p:cNvSpPr/>
          <p:nvPr/>
        </p:nvSpPr>
        <p:spPr>
          <a:xfrm>
            <a:off x="7588735" y="547162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CE5F6A0F-3304-4457-8D10-49DAB6E700A5}"/>
              </a:ext>
            </a:extLst>
          </p:cNvPr>
          <p:cNvSpPr/>
          <p:nvPr/>
        </p:nvSpPr>
        <p:spPr>
          <a:xfrm>
            <a:off x="7562360" y="43611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3">
            <a:extLst>
              <a:ext uri="{FF2B5EF4-FFF2-40B4-BE49-F238E27FC236}">
                <a16:creationId xmlns:a16="http://schemas.microsoft.com/office/drawing/2014/main" id="{26361831-A335-4A4D-AAE9-0A453D728F08}"/>
              </a:ext>
            </a:extLst>
          </p:cNvPr>
          <p:cNvGrpSpPr/>
          <p:nvPr/>
        </p:nvGrpSpPr>
        <p:grpSpPr>
          <a:xfrm>
            <a:off x="7662267" y="1715003"/>
            <a:ext cx="3888000" cy="954109"/>
            <a:chOff x="-311418" y="4171820"/>
            <a:chExt cx="2741025" cy="11503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627F5E-C4ED-4739-9F5D-C657B3DE299A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0A8152-56A5-40FC-BFED-C5279EBF2EAC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6">
            <a:extLst>
              <a:ext uri="{FF2B5EF4-FFF2-40B4-BE49-F238E27FC236}">
                <a16:creationId xmlns:a16="http://schemas.microsoft.com/office/drawing/2014/main" id="{26096699-4E1D-4F96-8545-3C678EBF2D7A}"/>
              </a:ext>
            </a:extLst>
          </p:cNvPr>
          <p:cNvGrpSpPr/>
          <p:nvPr/>
        </p:nvGrpSpPr>
        <p:grpSpPr>
          <a:xfrm>
            <a:off x="8629080" y="3367555"/>
            <a:ext cx="2808000" cy="1138472"/>
            <a:chOff x="-311417" y="4140067"/>
            <a:chExt cx="2778246" cy="88300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1C0D54-D99D-436F-9F91-353D7052895F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5D8780-E41D-4CD9-9C16-2BCA2473C636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9E3B446E-5410-496B-8909-4E8F0AEA0714}"/>
              </a:ext>
            </a:extLst>
          </p:cNvPr>
          <p:cNvGrpSpPr/>
          <p:nvPr/>
        </p:nvGrpSpPr>
        <p:grpSpPr>
          <a:xfrm>
            <a:off x="7662267" y="5204472"/>
            <a:ext cx="3888000" cy="910893"/>
            <a:chOff x="-311418" y="4171821"/>
            <a:chExt cx="2712798" cy="10982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976306-EC59-42CC-B0D6-33EB3AF18B10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78C28C-D668-4D6A-A4A5-8E563E1EC8EC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28699C6-3C36-426E-84A7-89FD6BA09385}"/>
              </a:ext>
            </a:extLst>
          </p:cNvPr>
          <p:cNvSpPr txBox="1"/>
          <p:nvPr/>
        </p:nvSpPr>
        <p:spPr>
          <a:xfrm>
            <a:off x="5251892" y="4119996"/>
            <a:ext cx="2005978" cy="707886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Here</a:t>
            </a: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BA22A9C-D7BB-4FC7-A122-DB56236AC60C}"/>
              </a:ext>
            </a:extLst>
          </p:cNvPr>
          <p:cNvSpPr/>
          <p:nvPr/>
        </p:nvSpPr>
        <p:spPr>
          <a:xfrm>
            <a:off x="6672371" y="5116041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B067F904-DED9-43C6-A87A-C97C5CFB4F97}"/>
              </a:ext>
            </a:extLst>
          </p:cNvPr>
          <p:cNvSpPr/>
          <p:nvPr/>
        </p:nvSpPr>
        <p:spPr>
          <a:xfrm>
            <a:off x="7615160" y="3554129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344E6149-1C3C-46ED-B954-24663D21833D}"/>
              </a:ext>
            </a:extLst>
          </p:cNvPr>
          <p:cNvSpPr/>
          <p:nvPr/>
        </p:nvSpPr>
        <p:spPr>
          <a:xfrm>
            <a:off x="6653582" y="187714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30A469B8-0B11-4C9A-A9FB-7DBC400FE000}"/>
              </a:ext>
            </a:extLst>
          </p:cNvPr>
          <p:cNvSpPr/>
          <p:nvPr/>
        </p:nvSpPr>
        <p:spPr>
          <a:xfrm>
            <a:off x="6845757" y="2100295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BA0DF653-3CD4-4815-AC22-CA6C8D4D286C}"/>
              </a:ext>
            </a:extLst>
          </p:cNvPr>
          <p:cNvSpPr/>
          <p:nvPr/>
        </p:nvSpPr>
        <p:spPr>
          <a:xfrm>
            <a:off x="6822258" y="529863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A882241-E54E-4D35-8037-AC1A0CE1F864}"/>
              </a:ext>
            </a:extLst>
          </p:cNvPr>
          <p:cNvSpPr/>
          <p:nvPr/>
        </p:nvSpPr>
        <p:spPr>
          <a:xfrm flipH="1">
            <a:off x="7781104" y="3754045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827AEBE-AFA6-4E23-801A-13295EB155A9}"/>
              </a:ext>
            </a:extLst>
          </p:cNvPr>
          <p:cNvGrpSpPr/>
          <p:nvPr/>
        </p:nvGrpSpPr>
        <p:grpSpPr>
          <a:xfrm>
            <a:off x="5875361" y="2858213"/>
            <a:ext cx="759039" cy="1141573"/>
            <a:chOff x="3420821" y="3519804"/>
            <a:chExt cx="1414785" cy="2127796"/>
          </a:xfrm>
        </p:grpSpPr>
        <p:sp>
          <p:nvSpPr>
            <p:cNvPr id="38" name="Freeform: Shape 393">
              <a:extLst>
                <a:ext uri="{FF2B5EF4-FFF2-40B4-BE49-F238E27FC236}">
                  <a16:creationId xmlns:a16="http://schemas.microsoft.com/office/drawing/2014/main" id="{B6AF0CD1-A3D2-4DBE-9A4F-AD9CC0668D8B}"/>
                </a:ext>
              </a:extLst>
            </p:cNvPr>
            <p:cNvSpPr/>
            <p:nvPr/>
          </p:nvSpPr>
          <p:spPr>
            <a:xfrm>
              <a:off x="3420821" y="3519804"/>
              <a:ext cx="1414785" cy="2127796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rgbClr val="000000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94">
              <a:extLst>
                <a:ext uri="{FF2B5EF4-FFF2-40B4-BE49-F238E27FC236}">
                  <a16:creationId xmlns:a16="http://schemas.microsoft.com/office/drawing/2014/main" id="{C0CC9031-447F-47ED-AD9F-3E53353A2EAB}"/>
                </a:ext>
              </a:extLst>
            </p:cNvPr>
            <p:cNvGrpSpPr/>
            <p:nvPr/>
          </p:nvGrpSpPr>
          <p:grpSpPr>
            <a:xfrm>
              <a:off x="3532040" y="3634517"/>
              <a:ext cx="1189648" cy="1139732"/>
              <a:chOff x="6144764" y="438770"/>
              <a:chExt cx="1488256" cy="1425811"/>
            </a:xfrm>
          </p:grpSpPr>
          <p:sp>
            <p:nvSpPr>
              <p:cNvPr id="40" name="Freeform: Shape 395">
                <a:extLst>
                  <a:ext uri="{FF2B5EF4-FFF2-40B4-BE49-F238E27FC236}">
                    <a16:creationId xmlns:a16="http://schemas.microsoft.com/office/drawing/2014/main" id="{924ED654-5A41-41CD-B530-D48EF575E0D4}"/>
                  </a:ext>
                </a:extLst>
              </p:cNvPr>
              <p:cNvSpPr/>
              <p:nvPr/>
            </p:nvSpPr>
            <p:spPr>
              <a:xfrm>
                <a:off x="6936994" y="1105928"/>
                <a:ext cx="696026" cy="758370"/>
              </a:xfrm>
              <a:custGeom>
                <a:avLst/>
                <a:gdLst>
                  <a:gd name="connsiteX0" fmla="*/ 231799 w 991298"/>
                  <a:gd name="connsiteY0" fmla="*/ 606690 h 1080089"/>
                  <a:gd name="connsiteX1" fmla="*/ 333366 w 991298"/>
                  <a:gd name="connsiteY1" fmla="*/ 721009 h 1080089"/>
                  <a:gd name="connsiteX2" fmla="*/ 239086 w 991298"/>
                  <a:gd name="connsiteY2" fmla="*/ 854914 h 1080089"/>
                  <a:gd name="connsiteX3" fmla="*/ 258671 w 991298"/>
                  <a:gd name="connsiteY3" fmla="*/ 905925 h 1080089"/>
                  <a:gd name="connsiteX4" fmla="*/ 381189 w 991298"/>
                  <a:gd name="connsiteY4" fmla="*/ 775664 h 1080089"/>
                  <a:gd name="connsiteX5" fmla="*/ 413526 w 991298"/>
                  <a:gd name="connsiteY5" fmla="*/ 745604 h 1080089"/>
                  <a:gd name="connsiteX6" fmla="*/ 559273 w 991298"/>
                  <a:gd name="connsiteY6" fmla="*/ 617165 h 1080089"/>
                  <a:gd name="connsiteX7" fmla="*/ 494142 w 991298"/>
                  <a:gd name="connsiteY7" fmla="*/ 430428 h 1080089"/>
                  <a:gd name="connsiteX8" fmla="*/ 478201 w 991298"/>
                  <a:gd name="connsiteY8" fmla="*/ 398090 h 1080089"/>
                  <a:gd name="connsiteX9" fmla="*/ 429012 w 991298"/>
                  <a:gd name="connsiteY9" fmla="*/ 291513 h 1080089"/>
                  <a:gd name="connsiteX10" fmla="*/ 423546 w 991298"/>
                  <a:gd name="connsiteY10" fmla="*/ 272840 h 1080089"/>
                  <a:gd name="connsiteX11" fmla="*/ 454973 w 991298"/>
                  <a:gd name="connsiteY11" fmla="*/ 209531 h 1080089"/>
                  <a:gd name="connsiteX12" fmla="*/ 596165 w 991298"/>
                  <a:gd name="connsiteY12" fmla="*/ 158975 h 1080089"/>
                  <a:gd name="connsiteX13" fmla="*/ 700464 w 991298"/>
                  <a:gd name="connsiteY13" fmla="*/ 184936 h 1080089"/>
                  <a:gd name="connsiteX14" fmla="*/ 686345 w 991298"/>
                  <a:gd name="connsiteY14" fmla="*/ 133925 h 1080089"/>
                  <a:gd name="connsiteX15" fmla="*/ 794289 w 991298"/>
                  <a:gd name="connsiteY15" fmla="*/ 21 h 1080089"/>
                  <a:gd name="connsiteX16" fmla="*/ 950510 w 991298"/>
                  <a:gd name="connsiteY16" fmla="*/ 88379 h 1080089"/>
                  <a:gd name="connsiteX17" fmla="*/ 922728 w 991298"/>
                  <a:gd name="connsiteY17" fmla="*/ 467320 h 1080089"/>
                  <a:gd name="connsiteX18" fmla="*/ 794744 w 991298"/>
                  <a:gd name="connsiteY18" fmla="*/ 559322 h 1080089"/>
                  <a:gd name="connsiteX19" fmla="*/ 786546 w 991298"/>
                  <a:gd name="connsiteY19" fmla="*/ 562510 h 1080089"/>
                  <a:gd name="connsiteX20" fmla="*/ 786546 w 991298"/>
                  <a:gd name="connsiteY20" fmla="*/ 562510 h 1080089"/>
                  <a:gd name="connsiteX21" fmla="*/ 792922 w 991298"/>
                  <a:gd name="connsiteY21" fmla="*/ 663166 h 1080089"/>
                  <a:gd name="connsiteX22" fmla="*/ 601630 w 991298"/>
                  <a:gd name="connsiteY22" fmla="*/ 821210 h 1080089"/>
                  <a:gd name="connsiteX23" fmla="*/ 562461 w 991298"/>
                  <a:gd name="connsiteY23" fmla="*/ 814834 h 1080089"/>
                  <a:gd name="connsiteX24" fmla="*/ 562461 w 991298"/>
                  <a:gd name="connsiteY24" fmla="*/ 882241 h 1080089"/>
                  <a:gd name="connsiteX25" fmla="*/ 537411 w 991298"/>
                  <a:gd name="connsiteY25" fmla="*/ 963313 h 1080089"/>
                  <a:gd name="connsiteX26" fmla="*/ 392120 w 991298"/>
                  <a:gd name="connsiteY26" fmla="*/ 1023433 h 1080089"/>
                  <a:gd name="connsiteX27" fmla="*/ 336554 w 991298"/>
                  <a:gd name="connsiteY27" fmla="*/ 1008858 h 1080089"/>
                  <a:gd name="connsiteX28" fmla="*/ 315603 w 991298"/>
                  <a:gd name="connsiteY28" fmla="*/ 1012957 h 1080089"/>
                  <a:gd name="connsiteX29" fmla="*/ 199462 w 991298"/>
                  <a:gd name="connsiteY29" fmla="*/ 1077177 h 1080089"/>
                  <a:gd name="connsiteX30" fmla="*/ 38685 w 991298"/>
                  <a:gd name="connsiteY30" fmla="*/ 1009314 h 1080089"/>
                  <a:gd name="connsiteX31" fmla="*/ 22744 w 991298"/>
                  <a:gd name="connsiteY31" fmla="*/ 789783 h 1080089"/>
                  <a:gd name="connsiteX32" fmla="*/ 82409 w 991298"/>
                  <a:gd name="connsiteY32" fmla="*/ 687761 h 1080089"/>
                  <a:gd name="connsiteX33" fmla="*/ 54171 w 991298"/>
                  <a:gd name="connsiteY33" fmla="*/ 650414 h 1080089"/>
                  <a:gd name="connsiteX34" fmla="*/ 40052 w 991298"/>
                  <a:gd name="connsiteY34" fmla="*/ 396724 h 1080089"/>
                  <a:gd name="connsiteX35" fmla="*/ 141163 w 991298"/>
                  <a:gd name="connsiteY35" fmla="*/ 324306 h 1080089"/>
                  <a:gd name="connsiteX36" fmla="*/ 211303 w 991298"/>
                  <a:gd name="connsiteY36" fmla="*/ 335693 h 1080089"/>
                  <a:gd name="connsiteX37" fmla="*/ 242730 w 991298"/>
                  <a:gd name="connsiteY37" fmla="*/ 354366 h 1080089"/>
                  <a:gd name="connsiteX38" fmla="*/ 321069 w 991298"/>
                  <a:gd name="connsiteY38" fmla="*/ 317019 h 1080089"/>
                  <a:gd name="connsiteX39" fmla="*/ 419447 w 991298"/>
                  <a:gd name="connsiteY39" fmla="*/ 391714 h 1080089"/>
                  <a:gd name="connsiteX40" fmla="*/ 415348 w 991298"/>
                  <a:gd name="connsiteY40" fmla="*/ 445002 h 1080089"/>
                  <a:gd name="connsiteX41" fmla="*/ 456339 w 991298"/>
                  <a:gd name="connsiteY41" fmla="*/ 474607 h 1080089"/>
                  <a:gd name="connsiteX42" fmla="*/ 509628 w 991298"/>
                  <a:gd name="connsiteY42" fmla="*/ 574808 h 1080089"/>
                  <a:gd name="connsiteX43" fmla="*/ 461805 w 991298"/>
                  <a:gd name="connsiteY43" fmla="*/ 667721 h 1080089"/>
                  <a:gd name="connsiteX44" fmla="*/ 386654 w 991298"/>
                  <a:gd name="connsiteY44" fmla="*/ 694137 h 1080089"/>
                  <a:gd name="connsiteX45" fmla="*/ 243641 w 991298"/>
                  <a:gd name="connsiteY45" fmla="*/ 553857 h 1080089"/>
                  <a:gd name="connsiteX46" fmla="*/ 231799 w 991298"/>
                  <a:gd name="connsiteY46" fmla="*/ 606690 h 108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91298" h="1080089">
                    <a:moveTo>
                      <a:pt x="231799" y="606690"/>
                    </a:moveTo>
                    <a:cubicBezTo>
                      <a:pt x="289187" y="624908"/>
                      <a:pt x="331999" y="657245"/>
                      <a:pt x="333366" y="721009"/>
                    </a:cubicBezTo>
                    <a:cubicBezTo>
                      <a:pt x="334732" y="786140"/>
                      <a:pt x="296018" y="827131"/>
                      <a:pt x="239086" y="854914"/>
                    </a:cubicBezTo>
                    <a:cubicBezTo>
                      <a:pt x="245463" y="871766"/>
                      <a:pt x="251839" y="888162"/>
                      <a:pt x="258671" y="905925"/>
                    </a:cubicBezTo>
                    <a:cubicBezTo>
                      <a:pt x="319702" y="879964"/>
                      <a:pt x="362971" y="838973"/>
                      <a:pt x="381189" y="775664"/>
                    </a:cubicBezTo>
                    <a:cubicBezTo>
                      <a:pt x="386654" y="756080"/>
                      <a:pt x="394397" y="749248"/>
                      <a:pt x="413526" y="745604"/>
                    </a:cubicBezTo>
                    <a:cubicBezTo>
                      <a:pt x="485944" y="730574"/>
                      <a:pt x="539233" y="690949"/>
                      <a:pt x="559273" y="617165"/>
                    </a:cubicBezTo>
                    <a:cubicBezTo>
                      <a:pt x="579313" y="541559"/>
                      <a:pt x="552896" y="479617"/>
                      <a:pt x="494142" y="430428"/>
                    </a:cubicBezTo>
                    <a:cubicBezTo>
                      <a:pt x="483211" y="421319"/>
                      <a:pt x="478201" y="413576"/>
                      <a:pt x="478201" y="398090"/>
                    </a:cubicBezTo>
                    <a:cubicBezTo>
                      <a:pt x="478201" y="355733"/>
                      <a:pt x="461349" y="319296"/>
                      <a:pt x="429012" y="291513"/>
                    </a:cubicBezTo>
                    <a:cubicBezTo>
                      <a:pt x="422180" y="285592"/>
                      <a:pt x="420358" y="280127"/>
                      <a:pt x="423546" y="272840"/>
                    </a:cubicBezTo>
                    <a:cubicBezTo>
                      <a:pt x="433567" y="251433"/>
                      <a:pt x="441309" y="228660"/>
                      <a:pt x="454973" y="209531"/>
                    </a:cubicBezTo>
                    <a:cubicBezTo>
                      <a:pt x="490043" y="161708"/>
                      <a:pt x="540599" y="150322"/>
                      <a:pt x="596165" y="158975"/>
                    </a:cubicBezTo>
                    <a:cubicBezTo>
                      <a:pt x="631690" y="164441"/>
                      <a:pt x="666761" y="176283"/>
                      <a:pt x="700464" y="184936"/>
                    </a:cubicBezTo>
                    <a:cubicBezTo>
                      <a:pt x="696365" y="170362"/>
                      <a:pt x="689989" y="152143"/>
                      <a:pt x="686345" y="133925"/>
                    </a:cubicBezTo>
                    <a:cubicBezTo>
                      <a:pt x="671315" y="56497"/>
                      <a:pt x="715950" y="1387"/>
                      <a:pt x="794289" y="21"/>
                    </a:cubicBezTo>
                    <a:cubicBezTo>
                      <a:pt x="863518" y="-890"/>
                      <a:pt x="915896" y="28259"/>
                      <a:pt x="950510" y="88379"/>
                    </a:cubicBezTo>
                    <a:cubicBezTo>
                      <a:pt x="1014274" y="199056"/>
                      <a:pt x="1001977" y="366664"/>
                      <a:pt x="922728" y="467320"/>
                    </a:cubicBezTo>
                    <a:cubicBezTo>
                      <a:pt x="889024" y="510133"/>
                      <a:pt x="845755" y="540193"/>
                      <a:pt x="794744" y="559322"/>
                    </a:cubicBezTo>
                    <a:cubicBezTo>
                      <a:pt x="792011" y="560233"/>
                      <a:pt x="789279" y="561144"/>
                      <a:pt x="786546" y="562510"/>
                    </a:cubicBezTo>
                    <a:cubicBezTo>
                      <a:pt x="785635" y="562966"/>
                      <a:pt x="784724" y="563421"/>
                      <a:pt x="786546" y="562510"/>
                    </a:cubicBezTo>
                    <a:cubicBezTo>
                      <a:pt x="788823" y="597125"/>
                      <a:pt x="794289" y="630373"/>
                      <a:pt x="792922" y="663166"/>
                    </a:cubicBezTo>
                    <a:cubicBezTo>
                      <a:pt x="789734" y="767011"/>
                      <a:pt x="704108" y="836696"/>
                      <a:pt x="601630" y="821210"/>
                    </a:cubicBezTo>
                    <a:cubicBezTo>
                      <a:pt x="588877" y="819388"/>
                      <a:pt x="576580" y="817111"/>
                      <a:pt x="562461" y="814834"/>
                    </a:cubicBezTo>
                    <a:cubicBezTo>
                      <a:pt x="562461" y="837606"/>
                      <a:pt x="563372" y="859924"/>
                      <a:pt x="562461" y="882241"/>
                    </a:cubicBezTo>
                    <a:cubicBezTo>
                      <a:pt x="561095" y="911391"/>
                      <a:pt x="552441" y="938262"/>
                      <a:pt x="537411" y="963313"/>
                    </a:cubicBezTo>
                    <a:cubicBezTo>
                      <a:pt x="508261" y="1010680"/>
                      <a:pt x="452696" y="1033908"/>
                      <a:pt x="392120" y="1023433"/>
                    </a:cubicBezTo>
                    <a:cubicBezTo>
                      <a:pt x="373446" y="1020245"/>
                      <a:pt x="354772" y="1015235"/>
                      <a:pt x="336554" y="1008858"/>
                    </a:cubicBezTo>
                    <a:cubicBezTo>
                      <a:pt x="327900" y="1006126"/>
                      <a:pt x="322435" y="1006581"/>
                      <a:pt x="315603" y="1012957"/>
                    </a:cubicBezTo>
                    <a:cubicBezTo>
                      <a:pt x="282810" y="1044839"/>
                      <a:pt x="245463" y="1069434"/>
                      <a:pt x="199462" y="1077177"/>
                    </a:cubicBezTo>
                    <a:cubicBezTo>
                      <a:pt x="132054" y="1089019"/>
                      <a:pt x="77399" y="1064424"/>
                      <a:pt x="38685" y="1009314"/>
                    </a:cubicBezTo>
                    <a:cubicBezTo>
                      <a:pt x="-9593" y="940084"/>
                      <a:pt x="-10049" y="864934"/>
                      <a:pt x="22744" y="789783"/>
                    </a:cubicBezTo>
                    <a:cubicBezTo>
                      <a:pt x="38230" y="754713"/>
                      <a:pt x="61458" y="722831"/>
                      <a:pt x="82409" y="687761"/>
                    </a:cubicBezTo>
                    <a:cubicBezTo>
                      <a:pt x="74666" y="677741"/>
                      <a:pt x="63280" y="664988"/>
                      <a:pt x="54171" y="650414"/>
                    </a:cubicBezTo>
                    <a:cubicBezTo>
                      <a:pt x="1793" y="568431"/>
                      <a:pt x="-9593" y="483716"/>
                      <a:pt x="40052" y="396724"/>
                    </a:cubicBezTo>
                    <a:cubicBezTo>
                      <a:pt x="62369" y="358010"/>
                      <a:pt x="95162" y="331594"/>
                      <a:pt x="141163" y="324306"/>
                    </a:cubicBezTo>
                    <a:cubicBezTo>
                      <a:pt x="165758" y="320207"/>
                      <a:pt x="189441" y="325217"/>
                      <a:pt x="211303" y="335693"/>
                    </a:cubicBezTo>
                    <a:cubicBezTo>
                      <a:pt x="223601" y="341614"/>
                      <a:pt x="234987" y="349812"/>
                      <a:pt x="242730" y="354366"/>
                    </a:cubicBezTo>
                    <a:cubicBezTo>
                      <a:pt x="270057" y="341158"/>
                      <a:pt x="294197" y="324306"/>
                      <a:pt x="321069" y="317019"/>
                    </a:cubicBezTo>
                    <a:cubicBezTo>
                      <a:pt x="377545" y="301078"/>
                      <a:pt x="417626" y="332960"/>
                      <a:pt x="419447" y="391714"/>
                    </a:cubicBezTo>
                    <a:cubicBezTo>
                      <a:pt x="419903" y="409477"/>
                      <a:pt x="417170" y="426784"/>
                      <a:pt x="415348" y="445002"/>
                    </a:cubicBezTo>
                    <a:cubicBezTo>
                      <a:pt x="428556" y="454567"/>
                      <a:pt x="443131" y="463221"/>
                      <a:pt x="456339" y="474607"/>
                    </a:cubicBezTo>
                    <a:cubicBezTo>
                      <a:pt x="486855" y="501024"/>
                      <a:pt x="507806" y="532906"/>
                      <a:pt x="509628" y="574808"/>
                    </a:cubicBezTo>
                    <a:cubicBezTo>
                      <a:pt x="511450" y="614888"/>
                      <a:pt x="494142" y="645404"/>
                      <a:pt x="461805" y="667721"/>
                    </a:cubicBezTo>
                    <a:cubicBezTo>
                      <a:pt x="439487" y="683206"/>
                      <a:pt x="414437" y="691405"/>
                      <a:pt x="386654" y="694137"/>
                    </a:cubicBezTo>
                    <a:cubicBezTo>
                      <a:pt x="367525" y="618532"/>
                      <a:pt x="320158" y="572075"/>
                      <a:pt x="243641" y="553857"/>
                    </a:cubicBezTo>
                    <a:cubicBezTo>
                      <a:pt x="239542" y="571619"/>
                      <a:pt x="235898" y="588927"/>
                      <a:pt x="231799" y="60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96">
                <a:extLst>
                  <a:ext uri="{FF2B5EF4-FFF2-40B4-BE49-F238E27FC236}">
                    <a16:creationId xmlns:a16="http://schemas.microsoft.com/office/drawing/2014/main" id="{5911F65A-F855-459C-9B6F-1C186EBB1B4D}"/>
                  </a:ext>
                </a:extLst>
              </p:cNvPr>
              <p:cNvSpPr/>
              <p:nvPr/>
            </p:nvSpPr>
            <p:spPr>
              <a:xfrm>
                <a:off x="6144764" y="1105080"/>
                <a:ext cx="695273" cy="759501"/>
              </a:xfrm>
              <a:custGeom>
                <a:avLst/>
                <a:gdLst>
                  <a:gd name="connsiteX0" fmla="*/ 575359 w 990226"/>
                  <a:gd name="connsiteY0" fmla="*/ 442112 h 1081700"/>
                  <a:gd name="connsiteX1" fmla="*/ 571716 w 990226"/>
                  <a:gd name="connsiteY1" fmla="*/ 395656 h 1081700"/>
                  <a:gd name="connsiteX2" fmla="*/ 677382 w 990226"/>
                  <a:gd name="connsiteY2" fmla="*/ 320050 h 1081700"/>
                  <a:gd name="connsiteX3" fmla="*/ 747067 w 990226"/>
                  <a:gd name="connsiteY3" fmla="*/ 356942 h 1081700"/>
                  <a:gd name="connsiteX4" fmla="*/ 765285 w 990226"/>
                  <a:gd name="connsiteY4" fmla="*/ 344644 h 1081700"/>
                  <a:gd name="connsiteX5" fmla="*/ 920140 w 990226"/>
                  <a:gd name="connsiteY5" fmla="*/ 361041 h 1081700"/>
                  <a:gd name="connsiteX6" fmla="*/ 981172 w 990226"/>
                  <a:gd name="connsiteY6" fmla="*/ 518629 h 1081700"/>
                  <a:gd name="connsiteX7" fmla="*/ 915586 w 990226"/>
                  <a:gd name="connsiteY7" fmla="*/ 679861 h 1081700"/>
                  <a:gd name="connsiteX8" fmla="*/ 906021 w 990226"/>
                  <a:gd name="connsiteY8" fmla="*/ 691247 h 1081700"/>
                  <a:gd name="connsiteX9" fmla="*/ 951111 w 990226"/>
                  <a:gd name="connsiteY9" fmla="*/ 756378 h 1081700"/>
                  <a:gd name="connsiteX10" fmla="*/ 973429 w 990226"/>
                  <a:gd name="connsiteY10" fmla="*/ 971809 h 1081700"/>
                  <a:gd name="connsiteX11" fmla="*/ 834059 w 990226"/>
                  <a:gd name="connsiteY11" fmla="*/ 1080663 h 1081700"/>
                  <a:gd name="connsiteX12" fmla="*/ 736136 w 990226"/>
                  <a:gd name="connsiteY12" fmla="*/ 1058801 h 1081700"/>
                  <a:gd name="connsiteX13" fmla="*/ 676471 w 990226"/>
                  <a:gd name="connsiteY13" fmla="*/ 1015533 h 1081700"/>
                  <a:gd name="connsiteX14" fmla="*/ 653242 w 990226"/>
                  <a:gd name="connsiteY14" fmla="*/ 1010523 h 1081700"/>
                  <a:gd name="connsiteX15" fmla="*/ 544388 w 990226"/>
                  <a:gd name="connsiteY15" fmla="*/ 1024642 h 1081700"/>
                  <a:gd name="connsiteX16" fmla="*/ 432346 w 990226"/>
                  <a:gd name="connsiteY16" fmla="*/ 910322 h 1081700"/>
                  <a:gd name="connsiteX17" fmla="*/ 427791 w 990226"/>
                  <a:gd name="connsiteY17" fmla="*/ 832439 h 1081700"/>
                  <a:gd name="connsiteX18" fmla="*/ 428702 w 990226"/>
                  <a:gd name="connsiteY18" fmla="*/ 816954 h 1081700"/>
                  <a:gd name="connsiteX19" fmla="*/ 363572 w 990226"/>
                  <a:gd name="connsiteY19" fmla="*/ 824241 h 1081700"/>
                  <a:gd name="connsiteX20" fmla="*/ 197785 w 990226"/>
                  <a:gd name="connsiteY20" fmla="*/ 670296 h 1081700"/>
                  <a:gd name="connsiteX21" fmla="*/ 198241 w 990226"/>
                  <a:gd name="connsiteY21" fmla="*/ 617008 h 1081700"/>
                  <a:gd name="connsiteX22" fmla="*/ 207350 w 990226"/>
                  <a:gd name="connsiteY22" fmla="*/ 565086 h 1081700"/>
                  <a:gd name="connsiteX23" fmla="*/ 179111 w 990226"/>
                  <a:gd name="connsiteY23" fmla="*/ 554155 h 1081700"/>
                  <a:gd name="connsiteX24" fmla="*/ 9226 w 990226"/>
                  <a:gd name="connsiteY24" fmla="*/ 336902 h 1081700"/>
                  <a:gd name="connsiteX25" fmla="*/ 26989 w 990226"/>
                  <a:gd name="connsiteY25" fmla="*/ 119649 h 1081700"/>
                  <a:gd name="connsiteX26" fmla="*/ 173191 w 990226"/>
                  <a:gd name="connsiteY26" fmla="*/ 1685 h 1081700"/>
                  <a:gd name="connsiteX27" fmla="*/ 302996 w 990226"/>
                  <a:gd name="connsiteY27" fmla="*/ 143332 h 1081700"/>
                  <a:gd name="connsiteX28" fmla="*/ 289788 w 990226"/>
                  <a:gd name="connsiteY28" fmla="*/ 188423 h 1081700"/>
                  <a:gd name="connsiteX29" fmla="*/ 377691 w 990226"/>
                  <a:gd name="connsiteY29" fmla="*/ 163373 h 1081700"/>
                  <a:gd name="connsiteX30" fmla="*/ 516150 w 990226"/>
                  <a:gd name="connsiteY30" fmla="*/ 190244 h 1081700"/>
                  <a:gd name="connsiteX31" fmla="*/ 568072 w 990226"/>
                  <a:gd name="connsiteY31" fmla="*/ 279514 h 1081700"/>
                  <a:gd name="connsiteX32" fmla="*/ 563517 w 990226"/>
                  <a:gd name="connsiteY32" fmla="*/ 291356 h 1081700"/>
                  <a:gd name="connsiteX33" fmla="*/ 512051 w 990226"/>
                  <a:gd name="connsiteY33" fmla="*/ 410686 h 1081700"/>
                  <a:gd name="connsiteX34" fmla="*/ 502942 w 990226"/>
                  <a:gd name="connsiteY34" fmla="*/ 426627 h 1081700"/>
                  <a:gd name="connsiteX35" fmla="*/ 426425 w 990226"/>
                  <a:gd name="connsiteY35" fmla="*/ 564175 h 1081700"/>
                  <a:gd name="connsiteX36" fmla="*/ 545755 w 990226"/>
                  <a:gd name="connsiteY36" fmla="*/ 739070 h 1081700"/>
                  <a:gd name="connsiteX37" fmla="*/ 603598 w 990226"/>
                  <a:gd name="connsiteY37" fmla="*/ 754556 h 1081700"/>
                  <a:gd name="connsiteX38" fmla="*/ 732492 w 990226"/>
                  <a:gd name="connsiteY38" fmla="*/ 908500 h 1081700"/>
                  <a:gd name="connsiteX39" fmla="*/ 752532 w 990226"/>
                  <a:gd name="connsiteY39" fmla="*/ 857945 h 1081700"/>
                  <a:gd name="connsiteX40" fmla="*/ 658252 w 990226"/>
                  <a:gd name="connsiteY40" fmla="*/ 714931 h 1081700"/>
                  <a:gd name="connsiteX41" fmla="*/ 759364 w 990226"/>
                  <a:gd name="connsiteY41" fmla="*/ 609265 h 1081700"/>
                  <a:gd name="connsiteX42" fmla="*/ 748433 w 990226"/>
                  <a:gd name="connsiteY42" fmla="*/ 558709 h 1081700"/>
                  <a:gd name="connsiteX43" fmla="*/ 604509 w 990226"/>
                  <a:gd name="connsiteY43" fmla="*/ 696257 h 1081700"/>
                  <a:gd name="connsiteX44" fmla="*/ 485179 w 990226"/>
                  <a:gd name="connsiteY44" fmla="*/ 609721 h 1081700"/>
                  <a:gd name="connsiteX45" fmla="*/ 508862 w 990226"/>
                  <a:gd name="connsiteY45" fmla="*/ 507243 h 1081700"/>
                  <a:gd name="connsiteX46" fmla="*/ 575359 w 990226"/>
                  <a:gd name="connsiteY46" fmla="*/ 442112 h 108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90226" h="1081700">
                    <a:moveTo>
                      <a:pt x="575359" y="442112"/>
                    </a:moveTo>
                    <a:cubicBezTo>
                      <a:pt x="574448" y="428904"/>
                      <a:pt x="571716" y="412508"/>
                      <a:pt x="571716" y="395656"/>
                    </a:cubicBezTo>
                    <a:cubicBezTo>
                      <a:pt x="572627" y="332347"/>
                      <a:pt x="617717" y="299099"/>
                      <a:pt x="677382" y="320050"/>
                    </a:cubicBezTo>
                    <a:cubicBezTo>
                      <a:pt x="701066" y="328248"/>
                      <a:pt x="722472" y="343734"/>
                      <a:pt x="747067" y="356942"/>
                    </a:cubicBezTo>
                    <a:cubicBezTo>
                      <a:pt x="750710" y="354209"/>
                      <a:pt x="757998" y="349199"/>
                      <a:pt x="765285" y="344644"/>
                    </a:cubicBezTo>
                    <a:cubicBezTo>
                      <a:pt x="816752" y="312762"/>
                      <a:pt x="875961" y="318683"/>
                      <a:pt x="920140" y="361041"/>
                    </a:cubicBezTo>
                    <a:cubicBezTo>
                      <a:pt x="965231" y="403854"/>
                      <a:pt x="982538" y="458053"/>
                      <a:pt x="981172" y="518629"/>
                    </a:cubicBezTo>
                    <a:cubicBezTo>
                      <a:pt x="979350" y="580571"/>
                      <a:pt x="954755" y="632949"/>
                      <a:pt x="915586" y="679861"/>
                    </a:cubicBezTo>
                    <a:cubicBezTo>
                      <a:pt x="911942" y="683960"/>
                      <a:pt x="908754" y="688059"/>
                      <a:pt x="906021" y="691247"/>
                    </a:cubicBezTo>
                    <a:cubicBezTo>
                      <a:pt x="921507" y="713565"/>
                      <a:pt x="938359" y="734060"/>
                      <a:pt x="951111" y="756378"/>
                    </a:cubicBezTo>
                    <a:cubicBezTo>
                      <a:pt x="990736" y="824696"/>
                      <a:pt x="1003945" y="896659"/>
                      <a:pt x="973429" y="971809"/>
                    </a:cubicBezTo>
                    <a:cubicBezTo>
                      <a:pt x="948379" y="1033751"/>
                      <a:pt x="902378" y="1072921"/>
                      <a:pt x="834059" y="1080663"/>
                    </a:cubicBezTo>
                    <a:cubicBezTo>
                      <a:pt x="798989" y="1084762"/>
                      <a:pt x="766196" y="1076564"/>
                      <a:pt x="736136" y="1058801"/>
                    </a:cubicBezTo>
                    <a:cubicBezTo>
                      <a:pt x="715185" y="1046504"/>
                      <a:pt x="695600" y="1031018"/>
                      <a:pt x="676471" y="1015533"/>
                    </a:cubicBezTo>
                    <a:cubicBezTo>
                      <a:pt x="668728" y="1009157"/>
                      <a:pt x="663263" y="1006879"/>
                      <a:pt x="653242" y="1010523"/>
                    </a:cubicBezTo>
                    <a:cubicBezTo>
                      <a:pt x="618172" y="1024187"/>
                      <a:pt x="581736" y="1030563"/>
                      <a:pt x="544388" y="1024642"/>
                    </a:cubicBezTo>
                    <a:cubicBezTo>
                      <a:pt x="484723" y="1015077"/>
                      <a:pt x="444188" y="973631"/>
                      <a:pt x="432346" y="910322"/>
                    </a:cubicBezTo>
                    <a:cubicBezTo>
                      <a:pt x="427791" y="884817"/>
                      <a:pt x="429157" y="858400"/>
                      <a:pt x="427791" y="832439"/>
                    </a:cubicBezTo>
                    <a:cubicBezTo>
                      <a:pt x="427336" y="826974"/>
                      <a:pt x="428247" y="821964"/>
                      <a:pt x="428702" y="816954"/>
                    </a:cubicBezTo>
                    <a:cubicBezTo>
                      <a:pt x="406385" y="819686"/>
                      <a:pt x="384978" y="823785"/>
                      <a:pt x="363572" y="824241"/>
                    </a:cubicBezTo>
                    <a:cubicBezTo>
                      <a:pt x="272480" y="825152"/>
                      <a:pt x="204162" y="761388"/>
                      <a:pt x="197785" y="670296"/>
                    </a:cubicBezTo>
                    <a:cubicBezTo>
                      <a:pt x="196419" y="652534"/>
                      <a:pt x="196419" y="634771"/>
                      <a:pt x="198241" y="617008"/>
                    </a:cubicBezTo>
                    <a:cubicBezTo>
                      <a:pt x="199607" y="600156"/>
                      <a:pt x="203706" y="583304"/>
                      <a:pt x="207350" y="565086"/>
                    </a:cubicBezTo>
                    <a:cubicBezTo>
                      <a:pt x="198241" y="561442"/>
                      <a:pt x="188676" y="558254"/>
                      <a:pt x="179111" y="554155"/>
                    </a:cubicBezTo>
                    <a:cubicBezTo>
                      <a:pt x="83010" y="512708"/>
                      <a:pt x="28811" y="437558"/>
                      <a:pt x="9226" y="336902"/>
                    </a:cubicBezTo>
                    <a:cubicBezTo>
                      <a:pt x="-5349" y="263118"/>
                      <a:pt x="-4893" y="189334"/>
                      <a:pt x="26989" y="119649"/>
                    </a:cubicBezTo>
                    <a:cubicBezTo>
                      <a:pt x="55683" y="56340"/>
                      <a:pt x="101684" y="12161"/>
                      <a:pt x="173191" y="1685"/>
                    </a:cubicBezTo>
                    <a:cubicBezTo>
                      <a:pt x="263371" y="-11523"/>
                      <a:pt x="323491" y="54518"/>
                      <a:pt x="302996" y="143332"/>
                    </a:cubicBezTo>
                    <a:cubicBezTo>
                      <a:pt x="299352" y="158818"/>
                      <a:pt x="293887" y="174303"/>
                      <a:pt x="289788" y="188423"/>
                    </a:cubicBezTo>
                    <a:cubicBezTo>
                      <a:pt x="318481" y="180225"/>
                      <a:pt x="347631" y="169749"/>
                      <a:pt x="377691" y="163373"/>
                    </a:cubicBezTo>
                    <a:cubicBezTo>
                      <a:pt x="426880" y="153352"/>
                      <a:pt x="475159" y="156085"/>
                      <a:pt x="516150" y="190244"/>
                    </a:cubicBezTo>
                    <a:cubicBezTo>
                      <a:pt x="544388" y="213473"/>
                      <a:pt x="558963" y="244899"/>
                      <a:pt x="568072" y="279514"/>
                    </a:cubicBezTo>
                    <a:cubicBezTo>
                      <a:pt x="568983" y="283158"/>
                      <a:pt x="566250" y="289079"/>
                      <a:pt x="563517" y="291356"/>
                    </a:cubicBezTo>
                    <a:cubicBezTo>
                      <a:pt x="527992" y="323238"/>
                      <a:pt x="511140" y="362863"/>
                      <a:pt x="512051" y="410686"/>
                    </a:cubicBezTo>
                    <a:cubicBezTo>
                      <a:pt x="512051" y="416151"/>
                      <a:pt x="507496" y="422983"/>
                      <a:pt x="502942" y="426627"/>
                    </a:cubicBezTo>
                    <a:cubicBezTo>
                      <a:pt x="458307" y="461697"/>
                      <a:pt x="428702" y="505876"/>
                      <a:pt x="426425" y="564175"/>
                    </a:cubicBezTo>
                    <a:cubicBezTo>
                      <a:pt x="422781" y="645246"/>
                      <a:pt x="468782" y="711743"/>
                      <a:pt x="545755" y="739070"/>
                    </a:cubicBezTo>
                    <a:cubicBezTo>
                      <a:pt x="563517" y="745447"/>
                      <a:pt x="582647" y="749090"/>
                      <a:pt x="603598" y="754556"/>
                    </a:cubicBezTo>
                    <a:cubicBezTo>
                      <a:pt x="617717" y="826974"/>
                      <a:pt x="661896" y="877529"/>
                      <a:pt x="732492" y="908500"/>
                    </a:cubicBezTo>
                    <a:cubicBezTo>
                      <a:pt x="739324" y="891193"/>
                      <a:pt x="745700" y="874797"/>
                      <a:pt x="752532" y="857945"/>
                    </a:cubicBezTo>
                    <a:cubicBezTo>
                      <a:pt x="692867" y="828340"/>
                      <a:pt x="653698" y="785072"/>
                      <a:pt x="658252" y="714931"/>
                    </a:cubicBezTo>
                    <a:cubicBezTo>
                      <a:pt x="661441" y="666653"/>
                      <a:pt x="690590" y="637959"/>
                      <a:pt x="759364" y="609265"/>
                    </a:cubicBezTo>
                    <a:cubicBezTo>
                      <a:pt x="755720" y="592413"/>
                      <a:pt x="752077" y="575561"/>
                      <a:pt x="748433" y="558709"/>
                    </a:cubicBezTo>
                    <a:cubicBezTo>
                      <a:pt x="686946" y="563264"/>
                      <a:pt x="637301" y="610632"/>
                      <a:pt x="604509" y="696257"/>
                    </a:cubicBezTo>
                    <a:cubicBezTo>
                      <a:pt x="549398" y="695346"/>
                      <a:pt x="498387" y="658455"/>
                      <a:pt x="485179" y="609721"/>
                    </a:cubicBezTo>
                    <a:cubicBezTo>
                      <a:pt x="475159" y="571462"/>
                      <a:pt x="484268" y="536392"/>
                      <a:pt x="508862" y="507243"/>
                    </a:cubicBezTo>
                    <a:cubicBezTo>
                      <a:pt x="527536" y="482193"/>
                      <a:pt x="551676" y="463974"/>
                      <a:pt x="575359" y="442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97">
                <a:extLst>
                  <a:ext uri="{FF2B5EF4-FFF2-40B4-BE49-F238E27FC236}">
                    <a16:creationId xmlns:a16="http://schemas.microsoft.com/office/drawing/2014/main" id="{ED1CFA06-F07D-4E4A-A8D8-428EF5CB7E80}"/>
                  </a:ext>
                </a:extLst>
              </p:cNvPr>
              <p:cNvSpPr/>
              <p:nvPr/>
            </p:nvSpPr>
            <p:spPr>
              <a:xfrm>
                <a:off x="6965281" y="438770"/>
                <a:ext cx="427717" cy="867043"/>
              </a:xfrm>
              <a:custGeom>
                <a:avLst/>
                <a:gdLst>
                  <a:gd name="connsiteX0" fmla="*/ 247988 w 609165"/>
                  <a:gd name="connsiteY0" fmla="*/ 359021 h 1234865"/>
                  <a:gd name="connsiteX1" fmla="*/ 383259 w 609165"/>
                  <a:gd name="connsiteY1" fmla="*/ 289336 h 1234865"/>
                  <a:gd name="connsiteX2" fmla="*/ 342268 w 609165"/>
                  <a:gd name="connsiteY2" fmla="*/ 252900 h 1234865"/>
                  <a:gd name="connsiteX3" fmla="*/ 227948 w 609165"/>
                  <a:gd name="connsiteY3" fmla="*/ 301178 h 1234865"/>
                  <a:gd name="connsiteX4" fmla="*/ 136857 w 609165"/>
                  <a:gd name="connsiteY4" fmla="*/ 221473 h 1234865"/>
                  <a:gd name="connsiteX5" fmla="*/ 84479 w 609165"/>
                  <a:gd name="connsiteY5" fmla="*/ 233770 h 1234865"/>
                  <a:gd name="connsiteX6" fmla="*/ 173749 w 609165"/>
                  <a:gd name="connsiteY6" fmla="*/ 342625 h 1234865"/>
                  <a:gd name="connsiteX7" fmla="*/ 193789 w 609165"/>
                  <a:gd name="connsiteY7" fmla="*/ 373140 h 1234865"/>
                  <a:gd name="connsiteX8" fmla="*/ 276226 w 609165"/>
                  <a:gd name="connsiteY8" fmla="*/ 504767 h 1234865"/>
                  <a:gd name="connsiteX9" fmla="*/ 378704 w 609165"/>
                  <a:gd name="connsiteY9" fmla="*/ 533006 h 1234865"/>
                  <a:gd name="connsiteX10" fmla="*/ 364130 w 609165"/>
                  <a:gd name="connsiteY10" fmla="*/ 589938 h 1234865"/>
                  <a:gd name="connsiteX11" fmla="*/ 425161 w 609165"/>
                  <a:gd name="connsiteY11" fmla="*/ 747981 h 1234865"/>
                  <a:gd name="connsiteX12" fmla="*/ 431537 w 609165"/>
                  <a:gd name="connsiteY12" fmla="*/ 763012 h 1234865"/>
                  <a:gd name="connsiteX13" fmla="*/ 442468 w 609165"/>
                  <a:gd name="connsiteY13" fmla="*/ 854103 h 1234865"/>
                  <a:gd name="connsiteX14" fmla="*/ 439736 w 609165"/>
                  <a:gd name="connsiteY14" fmla="*/ 874143 h 1234865"/>
                  <a:gd name="connsiteX15" fmla="*/ 292167 w 609165"/>
                  <a:gd name="connsiteY15" fmla="*/ 890540 h 1234865"/>
                  <a:gd name="connsiteX16" fmla="*/ 286247 w 609165"/>
                  <a:gd name="connsiteY16" fmla="*/ 871410 h 1234865"/>
                  <a:gd name="connsiteX17" fmla="*/ 216106 w 609165"/>
                  <a:gd name="connsiteY17" fmla="*/ 711089 h 1234865"/>
                  <a:gd name="connsiteX18" fmla="*/ 204264 w 609165"/>
                  <a:gd name="connsiteY18" fmla="*/ 702891 h 1234865"/>
                  <a:gd name="connsiteX19" fmla="*/ 173293 w 609165"/>
                  <a:gd name="connsiteY19" fmla="*/ 747981 h 1234865"/>
                  <a:gd name="connsiteX20" fmla="*/ 230681 w 609165"/>
                  <a:gd name="connsiteY20" fmla="*/ 871866 h 1234865"/>
                  <a:gd name="connsiteX21" fmla="*/ 153253 w 609165"/>
                  <a:gd name="connsiteY21" fmla="*/ 984364 h 1234865"/>
                  <a:gd name="connsiteX22" fmla="*/ 173749 w 609165"/>
                  <a:gd name="connsiteY22" fmla="*/ 1034464 h 1234865"/>
                  <a:gd name="connsiteX23" fmla="*/ 268484 w 609165"/>
                  <a:gd name="connsiteY23" fmla="*/ 943828 h 1234865"/>
                  <a:gd name="connsiteX24" fmla="*/ 479360 w 609165"/>
                  <a:gd name="connsiteY24" fmla="*/ 912857 h 1234865"/>
                  <a:gd name="connsiteX25" fmla="*/ 542669 w 609165"/>
                  <a:gd name="connsiteY25" fmla="*/ 950204 h 1234865"/>
                  <a:gd name="connsiteX26" fmla="*/ 609166 w 609165"/>
                  <a:gd name="connsiteY26" fmla="*/ 971155 h 1234865"/>
                  <a:gd name="connsiteX27" fmla="*/ 588215 w 609165"/>
                  <a:gd name="connsiteY27" fmla="*/ 1055415 h 1234865"/>
                  <a:gd name="connsiteX28" fmla="*/ 329060 w 609165"/>
                  <a:gd name="connsiteY28" fmla="*/ 1209360 h 1234865"/>
                  <a:gd name="connsiteX29" fmla="*/ 209274 w 609165"/>
                  <a:gd name="connsiteY29" fmla="*/ 1233043 h 1234865"/>
                  <a:gd name="connsiteX30" fmla="*/ 198799 w 609165"/>
                  <a:gd name="connsiteY30" fmla="*/ 1234410 h 1234865"/>
                  <a:gd name="connsiteX31" fmla="*/ 46221 w 609165"/>
                  <a:gd name="connsiteY31" fmla="*/ 1233954 h 1234865"/>
                  <a:gd name="connsiteX32" fmla="*/ 42121 w 609165"/>
                  <a:gd name="connsiteY32" fmla="*/ 1234410 h 1234865"/>
                  <a:gd name="connsiteX33" fmla="*/ 110896 w 609165"/>
                  <a:gd name="connsiteY33" fmla="*/ 855925 h 1234865"/>
                  <a:gd name="connsiteX34" fmla="*/ 4319 w 609165"/>
                  <a:gd name="connsiteY34" fmla="*/ 659167 h 1234865"/>
                  <a:gd name="connsiteX35" fmla="*/ 80380 w 609165"/>
                  <a:gd name="connsiteY35" fmla="*/ 450568 h 1234865"/>
                  <a:gd name="connsiteX36" fmla="*/ 35745 w 609165"/>
                  <a:gd name="connsiteY36" fmla="*/ 364942 h 1234865"/>
                  <a:gd name="connsiteX37" fmla="*/ 63073 w 609165"/>
                  <a:gd name="connsiteY37" fmla="*/ 78004 h 1234865"/>
                  <a:gd name="connsiteX38" fmla="*/ 211096 w 609165"/>
                  <a:gd name="connsiteY38" fmla="*/ 121 h 1234865"/>
                  <a:gd name="connsiteX39" fmla="*/ 317218 w 609165"/>
                  <a:gd name="connsiteY39" fmla="*/ 44300 h 1234865"/>
                  <a:gd name="connsiteX40" fmla="*/ 412408 w 609165"/>
                  <a:gd name="connsiteY40" fmla="*/ 150877 h 1234865"/>
                  <a:gd name="connsiteX41" fmla="*/ 428805 w 609165"/>
                  <a:gd name="connsiteY41" fmla="*/ 157709 h 1234865"/>
                  <a:gd name="connsiteX42" fmla="*/ 562709 w 609165"/>
                  <a:gd name="connsiteY42" fmla="*/ 190502 h 1234865"/>
                  <a:gd name="connsiteX43" fmla="*/ 592314 w 609165"/>
                  <a:gd name="connsiteY43" fmla="*/ 333060 h 1234865"/>
                  <a:gd name="connsiteX44" fmla="*/ 458409 w 609165"/>
                  <a:gd name="connsiteY44" fmla="*/ 460588 h 1234865"/>
                  <a:gd name="connsiteX45" fmla="*/ 336802 w 609165"/>
                  <a:gd name="connsiteY45" fmla="*/ 472885 h 1234865"/>
                  <a:gd name="connsiteX46" fmla="*/ 247988 w 609165"/>
                  <a:gd name="connsiteY46" fmla="*/ 359021 h 123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9165" h="1234865">
                    <a:moveTo>
                      <a:pt x="247988" y="359021"/>
                    </a:moveTo>
                    <a:cubicBezTo>
                      <a:pt x="301732" y="354466"/>
                      <a:pt x="345912" y="330327"/>
                      <a:pt x="383259" y="289336"/>
                    </a:cubicBezTo>
                    <a:cubicBezTo>
                      <a:pt x="369595" y="277039"/>
                      <a:pt x="356387" y="265197"/>
                      <a:pt x="342268" y="252900"/>
                    </a:cubicBezTo>
                    <a:cubicBezTo>
                      <a:pt x="310841" y="285692"/>
                      <a:pt x="273494" y="305277"/>
                      <a:pt x="227948" y="301178"/>
                    </a:cubicBezTo>
                    <a:cubicBezTo>
                      <a:pt x="179670" y="297079"/>
                      <a:pt x="150065" y="268841"/>
                      <a:pt x="136857" y="221473"/>
                    </a:cubicBezTo>
                    <a:cubicBezTo>
                      <a:pt x="119549" y="225572"/>
                      <a:pt x="102242" y="229671"/>
                      <a:pt x="84479" y="233770"/>
                    </a:cubicBezTo>
                    <a:cubicBezTo>
                      <a:pt x="97687" y="284782"/>
                      <a:pt x="126837" y="322129"/>
                      <a:pt x="173749" y="342625"/>
                    </a:cubicBezTo>
                    <a:cubicBezTo>
                      <a:pt x="189234" y="349456"/>
                      <a:pt x="192422" y="359021"/>
                      <a:pt x="193789" y="373140"/>
                    </a:cubicBezTo>
                    <a:cubicBezTo>
                      <a:pt x="200621" y="429617"/>
                      <a:pt x="227037" y="474707"/>
                      <a:pt x="276226" y="504767"/>
                    </a:cubicBezTo>
                    <a:cubicBezTo>
                      <a:pt x="307653" y="523897"/>
                      <a:pt x="342723" y="531639"/>
                      <a:pt x="378704" y="533006"/>
                    </a:cubicBezTo>
                    <a:cubicBezTo>
                      <a:pt x="373694" y="552135"/>
                      <a:pt x="366862" y="570809"/>
                      <a:pt x="364130" y="589938"/>
                    </a:cubicBezTo>
                    <a:cubicBezTo>
                      <a:pt x="355021" y="653702"/>
                      <a:pt x="371873" y="707901"/>
                      <a:pt x="425161" y="747981"/>
                    </a:cubicBezTo>
                    <a:cubicBezTo>
                      <a:pt x="429260" y="750714"/>
                      <a:pt x="432448" y="758457"/>
                      <a:pt x="431537" y="763012"/>
                    </a:cubicBezTo>
                    <a:cubicBezTo>
                      <a:pt x="426072" y="794438"/>
                      <a:pt x="428805" y="824954"/>
                      <a:pt x="442468" y="854103"/>
                    </a:cubicBezTo>
                    <a:cubicBezTo>
                      <a:pt x="446112" y="862301"/>
                      <a:pt x="444746" y="867767"/>
                      <a:pt x="439736" y="874143"/>
                    </a:cubicBezTo>
                    <a:cubicBezTo>
                      <a:pt x="402388" y="920600"/>
                      <a:pt x="339080" y="928343"/>
                      <a:pt x="292167" y="890540"/>
                    </a:cubicBezTo>
                    <a:cubicBezTo>
                      <a:pt x="288068" y="886896"/>
                      <a:pt x="286247" y="877787"/>
                      <a:pt x="286247" y="871410"/>
                    </a:cubicBezTo>
                    <a:cubicBezTo>
                      <a:pt x="288524" y="806735"/>
                      <a:pt x="265751" y="752992"/>
                      <a:pt x="216106" y="711089"/>
                    </a:cubicBezTo>
                    <a:cubicBezTo>
                      <a:pt x="212918" y="708357"/>
                      <a:pt x="208819" y="706079"/>
                      <a:pt x="204264" y="702891"/>
                    </a:cubicBezTo>
                    <a:cubicBezTo>
                      <a:pt x="193789" y="717921"/>
                      <a:pt x="183769" y="732496"/>
                      <a:pt x="173293" y="747981"/>
                    </a:cubicBezTo>
                    <a:cubicBezTo>
                      <a:pt x="215195" y="778953"/>
                      <a:pt x="236146" y="820399"/>
                      <a:pt x="230681" y="871866"/>
                    </a:cubicBezTo>
                    <a:cubicBezTo>
                      <a:pt x="225671" y="922422"/>
                      <a:pt x="200165" y="960680"/>
                      <a:pt x="153253" y="984364"/>
                    </a:cubicBezTo>
                    <a:cubicBezTo>
                      <a:pt x="160085" y="1001216"/>
                      <a:pt x="166917" y="1017612"/>
                      <a:pt x="173749" y="1034464"/>
                    </a:cubicBezTo>
                    <a:cubicBezTo>
                      <a:pt x="217928" y="1016246"/>
                      <a:pt x="247533" y="984364"/>
                      <a:pt x="268484" y="943828"/>
                    </a:cubicBezTo>
                    <a:cubicBezTo>
                      <a:pt x="348644" y="989829"/>
                      <a:pt x="424706" y="972977"/>
                      <a:pt x="479360" y="912857"/>
                    </a:cubicBezTo>
                    <a:cubicBezTo>
                      <a:pt x="500311" y="925610"/>
                      <a:pt x="520352" y="940640"/>
                      <a:pt x="542669" y="950204"/>
                    </a:cubicBezTo>
                    <a:cubicBezTo>
                      <a:pt x="564531" y="959769"/>
                      <a:pt x="588215" y="964779"/>
                      <a:pt x="609166" y="971155"/>
                    </a:cubicBezTo>
                    <a:cubicBezTo>
                      <a:pt x="602334" y="998027"/>
                      <a:pt x="595502" y="1026266"/>
                      <a:pt x="588215" y="1055415"/>
                    </a:cubicBezTo>
                    <a:cubicBezTo>
                      <a:pt x="461142" y="1033553"/>
                      <a:pt x="371417" y="1080921"/>
                      <a:pt x="329060" y="1209360"/>
                    </a:cubicBezTo>
                    <a:cubicBezTo>
                      <a:pt x="286247" y="1201617"/>
                      <a:pt x="246166" y="1209360"/>
                      <a:pt x="209274" y="1233043"/>
                    </a:cubicBezTo>
                    <a:cubicBezTo>
                      <a:pt x="206542" y="1234865"/>
                      <a:pt x="201532" y="1235321"/>
                      <a:pt x="198799" y="1234410"/>
                    </a:cubicBezTo>
                    <a:cubicBezTo>
                      <a:pt x="147788" y="1212548"/>
                      <a:pt x="97232" y="1215281"/>
                      <a:pt x="46221" y="1233954"/>
                    </a:cubicBezTo>
                    <a:cubicBezTo>
                      <a:pt x="44854" y="1234410"/>
                      <a:pt x="43488" y="1233954"/>
                      <a:pt x="42121" y="1234410"/>
                    </a:cubicBezTo>
                    <a:cubicBezTo>
                      <a:pt x="-28474" y="1130110"/>
                      <a:pt x="-13444" y="963868"/>
                      <a:pt x="110896" y="855925"/>
                    </a:cubicBezTo>
                    <a:cubicBezTo>
                      <a:pt x="51686" y="803092"/>
                      <a:pt x="10239" y="740239"/>
                      <a:pt x="4319" y="659167"/>
                    </a:cubicBezTo>
                    <a:cubicBezTo>
                      <a:pt x="-2058" y="577185"/>
                      <a:pt x="28913" y="508866"/>
                      <a:pt x="80380" y="450568"/>
                    </a:cubicBezTo>
                    <a:cubicBezTo>
                      <a:pt x="64894" y="421419"/>
                      <a:pt x="47587" y="394091"/>
                      <a:pt x="35745" y="364942"/>
                    </a:cubicBezTo>
                    <a:cubicBezTo>
                      <a:pt x="-3880" y="265197"/>
                      <a:pt x="-236" y="167729"/>
                      <a:pt x="63073" y="78004"/>
                    </a:cubicBezTo>
                    <a:cubicBezTo>
                      <a:pt x="98598" y="27904"/>
                      <a:pt x="146877" y="-2156"/>
                      <a:pt x="211096" y="121"/>
                    </a:cubicBezTo>
                    <a:cubicBezTo>
                      <a:pt x="251632" y="1487"/>
                      <a:pt x="285791" y="20161"/>
                      <a:pt x="317218" y="44300"/>
                    </a:cubicBezTo>
                    <a:cubicBezTo>
                      <a:pt x="355476" y="73905"/>
                      <a:pt x="385081" y="111252"/>
                      <a:pt x="412408" y="150877"/>
                    </a:cubicBezTo>
                    <a:cubicBezTo>
                      <a:pt x="416507" y="156798"/>
                      <a:pt x="419696" y="160897"/>
                      <a:pt x="428805" y="157709"/>
                    </a:cubicBezTo>
                    <a:cubicBezTo>
                      <a:pt x="479816" y="141313"/>
                      <a:pt x="525817" y="150877"/>
                      <a:pt x="562709" y="190502"/>
                    </a:cubicBezTo>
                    <a:cubicBezTo>
                      <a:pt x="600512" y="231493"/>
                      <a:pt x="611443" y="280682"/>
                      <a:pt x="592314" y="333060"/>
                    </a:cubicBezTo>
                    <a:cubicBezTo>
                      <a:pt x="569086" y="397279"/>
                      <a:pt x="518985" y="435538"/>
                      <a:pt x="458409" y="460588"/>
                    </a:cubicBezTo>
                    <a:cubicBezTo>
                      <a:pt x="419696" y="476529"/>
                      <a:pt x="379160" y="483361"/>
                      <a:pt x="336802" y="472885"/>
                    </a:cubicBezTo>
                    <a:cubicBezTo>
                      <a:pt x="285336" y="460588"/>
                      <a:pt x="244800" y="408210"/>
                      <a:pt x="247988" y="3590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98">
                <a:extLst>
                  <a:ext uri="{FF2B5EF4-FFF2-40B4-BE49-F238E27FC236}">
                    <a16:creationId xmlns:a16="http://schemas.microsoft.com/office/drawing/2014/main" id="{6DBA4DE5-A37F-46A2-8A2A-BB95A16F5339}"/>
                  </a:ext>
                </a:extLst>
              </p:cNvPr>
              <p:cNvSpPr/>
              <p:nvPr/>
            </p:nvSpPr>
            <p:spPr>
              <a:xfrm>
                <a:off x="6384371" y="439042"/>
                <a:ext cx="428288" cy="865625"/>
              </a:xfrm>
              <a:custGeom>
                <a:avLst/>
                <a:gdLst>
                  <a:gd name="connsiteX0" fmla="*/ 525598 w 609979"/>
                  <a:gd name="connsiteY0" fmla="*/ 233383 h 1232845"/>
                  <a:gd name="connsiteX1" fmla="*/ 474131 w 609979"/>
                  <a:gd name="connsiteY1" fmla="*/ 221541 h 1232845"/>
                  <a:gd name="connsiteX2" fmla="*/ 266898 w 609979"/>
                  <a:gd name="connsiteY2" fmla="*/ 253423 h 1232845"/>
                  <a:gd name="connsiteX3" fmla="*/ 227273 w 609979"/>
                  <a:gd name="connsiteY3" fmla="*/ 288038 h 1232845"/>
                  <a:gd name="connsiteX4" fmla="*/ 362089 w 609979"/>
                  <a:gd name="connsiteY4" fmla="*/ 359545 h 1232845"/>
                  <a:gd name="connsiteX5" fmla="*/ 229550 w 609979"/>
                  <a:gd name="connsiteY5" fmla="*/ 477964 h 1232845"/>
                  <a:gd name="connsiteX6" fmla="*/ 36892 w 609979"/>
                  <a:gd name="connsiteY6" fmla="*/ 369565 h 1232845"/>
                  <a:gd name="connsiteX7" fmla="*/ 88814 w 609979"/>
                  <a:gd name="connsiteY7" fmla="*/ 160966 h 1232845"/>
                  <a:gd name="connsiteX8" fmla="*/ 179450 w 609979"/>
                  <a:gd name="connsiteY8" fmla="*/ 156867 h 1232845"/>
                  <a:gd name="connsiteX9" fmla="*/ 198579 w 609979"/>
                  <a:gd name="connsiteY9" fmla="*/ 150490 h 1232845"/>
                  <a:gd name="connsiteX10" fmla="*/ 317909 w 609979"/>
                  <a:gd name="connsiteY10" fmla="*/ 30705 h 1232845"/>
                  <a:gd name="connsiteX11" fmla="*/ 453180 w 609979"/>
                  <a:gd name="connsiteY11" fmla="*/ 5199 h 1232845"/>
                  <a:gd name="connsiteX12" fmla="*/ 553381 w 609979"/>
                  <a:gd name="connsiteY12" fmla="*/ 83083 h 1232845"/>
                  <a:gd name="connsiteX13" fmla="*/ 571599 w 609979"/>
                  <a:gd name="connsiteY13" fmla="*/ 368199 h 1232845"/>
                  <a:gd name="connsiteX14" fmla="*/ 530152 w 609979"/>
                  <a:gd name="connsiteY14" fmla="*/ 448359 h 1232845"/>
                  <a:gd name="connsiteX15" fmla="*/ 499637 w 609979"/>
                  <a:gd name="connsiteY15" fmla="*/ 854627 h 1232845"/>
                  <a:gd name="connsiteX16" fmla="*/ 609402 w 609979"/>
                  <a:gd name="connsiteY16" fmla="*/ 1072335 h 1232845"/>
                  <a:gd name="connsiteX17" fmla="*/ 570688 w 609979"/>
                  <a:gd name="connsiteY17" fmla="*/ 1229924 h 1232845"/>
                  <a:gd name="connsiteX18" fmla="*/ 481874 w 609979"/>
                  <a:gd name="connsiteY18" fmla="*/ 1218993 h 1232845"/>
                  <a:gd name="connsiteX19" fmla="*/ 415832 w 609979"/>
                  <a:gd name="connsiteY19" fmla="*/ 1231290 h 1232845"/>
                  <a:gd name="connsiteX20" fmla="*/ 401258 w 609979"/>
                  <a:gd name="connsiteY20" fmla="*/ 1231745 h 1232845"/>
                  <a:gd name="connsiteX21" fmla="*/ 280106 w 609979"/>
                  <a:gd name="connsiteY21" fmla="*/ 1207606 h 1232845"/>
                  <a:gd name="connsiteX22" fmla="*/ 182638 w 609979"/>
                  <a:gd name="connsiteY22" fmla="*/ 1075979 h 1232845"/>
                  <a:gd name="connsiteX23" fmla="*/ 21862 w 609979"/>
                  <a:gd name="connsiteY23" fmla="*/ 1055484 h 1232845"/>
                  <a:gd name="connsiteX24" fmla="*/ 0 w 609979"/>
                  <a:gd name="connsiteY24" fmla="*/ 968491 h 1232845"/>
                  <a:gd name="connsiteX25" fmla="*/ 127528 w 609979"/>
                  <a:gd name="connsiteY25" fmla="*/ 909737 h 1232845"/>
                  <a:gd name="connsiteX26" fmla="*/ 340682 w 609979"/>
                  <a:gd name="connsiteY26" fmla="*/ 942530 h 1232845"/>
                  <a:gd name="connsiteX27" fmla="*/ 435417 w 609979"/>
                  <a:gd name="connsiteY27" fmla="*/ 1033166 h 1232845"/>
                  <a:gd name="connsiteX28" fmla="*/ 455913 w 609979"/>
                  <a:gd name="connsiteY28" fmla="*/ 983066 h 1232845"/>
                  <a:gd name="connsiteX29" fmla="*/ 378485 w 609979"/>
                  <a:gd name="connsiteY29" fmla="*/ 869657 h 1232845"/>
                  <a:gd name="connsiteX30" fmla="*/ 435873 w 609979"/>
                  <a:gd name="connsiteY30" fmla="*/ 746684 h 1232845"/>
                  <a:gd name="connsiteX31" fmla="*/ 404901 w 609979"/>
                  <a:gd name="connsiteY31" fmla="*/ 701593 h 1232845"/>
                  <a:gd name="connsiteX32" fmla="*/ 328385 w 609979"/>
                  <a:gd name="connsiteY32" fmla="*/ 813180 h 1232845"/>
                  <a:gd name="connsiteX33" fmla="*/ 323375 w 609979"/>
                  <a:gd name="connsiteY33" fmla="*/ 876033 h 1232845"/>
                  <a:gd name="connsiteX34" fmla="*/ 317454 w 609979"/>
                  <a:gd name="connsiteY34" fmla="*/ 889242 h 1232845"/>
                  <a:gd name="connsiteX35" fmla="*/ 168519 w 609979"/>
                  <a:gd name="connsiteY35" fmla="*/ 870568 h 1232845"/>
                  <a:gd name="connsiteX36" fmla="*/ 166697 w 609979"/>
                  <a:gd name="connsiteY36" fmla="*/ 855082 h 1232845"/>
                  <a:gd name="connsiteX37" fmla="*/ 177173 w 609979"/>
                  <a:gd name="connsiteY37" fmla="*/ 761258 h 1232845"/>
                  <a:gd name="connsiteX38" fmla="*/ 181272 w 609979"/>
                  <a:gd name="connsiteY38" fmla="*/ 748961 h 1232845"/>
                  <a:gd name="connsiteX39" fmla="*/ 233194 w 609979"/>
                  <a:gd name="connsiteY39" fmla="*/ 543550 h 1232845"/>
                  <a:gd name="connsiteX40" fmla="*/ 229550 w 609979"/>
                  <a:gd name="connsiteY40" fmla="*/ 533074 h 1232845"/>
                  <a:gd name="connsiteX41" fmla="*/ 276007 w 609979"/>
                  <a:gd name="connsiteY41" fmla="*/ 525787 h 1232845"/>
                  <a:gd name="connsiteX42" fmla="*/ 416743 w 609979"/>
                  <a:gd name="connsiteY42" fmla="*/ 365921 h 1232845"/>
                  <a:gd name="connsiteX43" fmla="*/ 432684 w 609979"/>
                  <a:gd name="connsiteY43" fmla="*/ 343604 h 1232845"/>
                  <a:gd name="connsiteX44" fmla="*/ 525598 w 609979"/>
                  <a:gd name="connsiteY44" fmla="*/ 233383 h 123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09979" h="1232845">
                    <a:moveTo>
                      <a:pt x="525598" y="233383"/>
                    </a:moveTo>
                    <a:cubicBezTo>
                      <a:pt x="507379" y="229284"/>
                      <a:pt x="490527" y="225185"/>
                      <a:pt x="474131" y="221541"/>
                    </a:cubicBezTo>
                    <a:cubicBezTo>
                      <a:pt x="448625" y="316732"/>
                      <a:pt x="335672" y="326752"/>
                      <a:pt x="266898" y="253423"/>
                    </a:cubicBezTo>
                    <a:cubicBezTo>
                      <a:pt x="253690" y="264810"/>
                      <a:pt x="240481" y="276652"/>
                      <a:pt x="227273" y="288038"/>
                    </a:cubicBezTo>
                    <a:cubicBezTo>
                      <a:pt x="250957" y="322653"/>
                      <a:pt x="292859" y="344515"/>
                      <a:pt x="362089" y="359545"/>
                    </a:cubicBezTo>
                    <a:cubicBezTo>
                      <a:pt x="359356" y="431052"/>
                      <a:pt x="302879" y="482974"/>
                      <a:pt x="229550" y="477964"/>
                    </a:cubicBezTo>
                    <a:cubicBezTo>
                      <a:pt x="148935" y="472498"/>
                      <a:pt x="82893" y="436973"/>
                      <a:pt x="36892" y="369565"/>
                    </a:cubicBezTo>
                    <a:cubicBezTo>
                      <a:pt x="-14575" y="294870"/>
                      <a:pt x="10931" y="196491"/>
                      <a:pt x="88814" y="160966"/>
                    </a:cubicBezTo>
                    <a:cubicBezTo>
                      <a:pt x="118419" y="147302"/>
                      <a:pt x="148935" y="146391"/>
                      <a:pt x="179450" y="156867"/>
                    </a:cubicBezTo>
                    <a:cubicBezTo>
                      <a:pt x="188559" y="160055"/>
                      <a:pt x="193114" y="158233"/>
                      <a:pt x="198579" y="150490"/>
                    </a:cubicBezTo>
                    <a:cubicBezTo>
                      <a:pt x="231372" y="103578"/>
                      <a:pt x="268264" y="60765"/>
                      <a:pt x="317909" y="30705"/>
                    </a:cubicBezTo>
                    <a:cubicBezTo>
                      <a:pt x="359811" y="5199"/>
                      <a:pt x="403991" y="-8009"/>
                      <a:pt x="453180" y="5199"/>
                    </a:cubicBezTo>
                    <a:cubicBezTo>
                      <a:pt x="497359" y="17041"/>
                      <a:pt x="530152" y="44824"/>
                      <a:pt x="553381" y="83083"/>
                    </a:cubicBezTo>
                    <a:cubicBezTo>
                      <a:pt x="608946" y="174629"/>
                      <a:pt x="609857" y="270731"/>
                      <a:pt x="571599" y="368199"/>
                    </a:cubicBezTo>
                    <a:cubicBezTo>
                      <a:pt x="560668" y="395982"/>
                      <a:pt x="544271" y="421487"/>
                      <a:pt x="530152" y="448359"/>
                    </a:cubicBezTo>
                    <a:cubicBezTo>
                      <a:pt x="649937" y="581808"/>
                      <a:pt x="622155" y="749416"/>
                      <a:pt x="499637" y="854627"/>
                    </a:cubicBezTo>
                    <a:cubicBezTo>
                      <a:pt x="564767" y="912925"/>
                      <a:pt x="603936" y="984432"/>
                      <a:pt x="609402" y="1072335"/>
                    </a:cubicBezTo>
                    <a:cubicBezTo>
                      <a:pt x="613045" y="1130179"/>
                      <a:pt x="599382" y="1183467"/>
                      <a:pt x="570688" y="1229924"/>
                    </a:cubicBezTo>
                    <a:cubicBezTo>
                      <a:pt x="539717" y="1225825"/>
                      <a:pt x="510568" y="1218993"/>
                      <a:pt x="481874" y="1218993"/>
                    </a:cubicBezTo>
                    <a:cubicBezTo>
                      <a:pt x="460012" y="1218993"/>
                      <a:pt x="437694" y="1227191"/>
                      <a:pt x="415832" y="1231290"/>
                    </a:cubicBezTo>
                    <a:cubicBezTo>
                      <a:pt x="410822" y="1232201"/>
                      <a:pt x="404901" y="1234023"/>
                      <a:pt x="401258" y="1231745"/>
                    </a:cubicBezTo>
                    <a:cubicBezTo>
                      <a:pt x="357989" y="1205784"/>
                      <a:pt x="327474" y="1202596"/>
                      <a:pt x="280106" y="1207606"/>
                    </a:cubicBezTo>
                    <a:cubicBezTo>
                      <a:pt x="263710" y="1152040"/>
                      <a:pt x="234561" y="1105128"/>
                      <a:pt x="182638" y="1075979"/>
                    </a:cubicBezTo>
                    <a:cubicBezTo>
                      <a:pt x="131172" y="1046830"/>
                      <a:pt x="76061" y="1044097"/>
                      <a:pt x="21862" y="1055484"/>
                    </a:cubicBezTo>
                    <a:cubicBezTo>
                      <a:pt x="14575" y="1025879"/>
                      <a:pt x="7287" y="997640"/>
                      <a:pt x="0" y="968491"/>
                    </a:cubicBezTo>
                    <a:cubicBezTo>
                      <a:pt x="46912" y="963026"/>
                      <a:pt x="91091" y="944807"/>
                      <a:pt x="127528" y="909737"/>
                    </a:cubicBezTo>
                    <a:cubicBezTo>
                      <a:pt x="185827" y="973046"/>
                      <a:pt x="261888" y="987620"/>
                      <a:pt x="340682" y="942530"/>
                    </a:cubicBezTo>
                    <a:cubicBezTo>
                      <a:pt x="361633" y="982610"/>
                      <a:pt x="391238" y="1014492"/>
                      <a:pt x="435417" y="1033166"/>
                    </a:cubicBezTo>
                    <a:cubicBezTo>
                      <a:pt x="442249" y="1016314"/>
                      <a:pt x="449081" y="1000373"/>
                      <a:pt x="455913" y="983066"/>
                    </a:cubicBezTo>
                    <a:cubicBezTo>
                      <a:pt x="409001" y="959382"/>
                      <a:pt x="383495" y="921124"/>
                      <a:pt x="378485" y="869657"/>
                    </a:cubicBezTo>
                    <a:cubicBezTo>
                      <a:pt x="373475" y="818646"/>
                      <a:pt x="393971" y="777655"/>
                      <a:pt x="435873" y="746684"/>
                    </a:cubicBezTo>
                    <a:cubicBezTo>
                      <a:pt x="425397" y="731198"/>
                      <a:pt x="415377" y="717079"/>
                      <a:pt x="404901" y="701593"/>
                    </a:cubicBezTo>
                    <a:cubicBezTo>
                      <a:pt x="364366" y="729832"/>
                      <a:pt x="338860" y="766724"/>
                      <a:pt x="328385" y="813180"/>
                    </a:cubicBezTo>
                    <a:cubicBezTo>
                      <a:pt x="323830" y="833676"/>
                      <a:pt x="325196" y="855082"/>
                      <a:pt x="323375" y="876033"/>
                    </a:cubicBezTo>
                    <a:cubicBezTo>
                      <a:pt x="322919" y="880588"/>
                      <a:pt x="321097" y="886509"/>
                      <a:pt x="317454" y="889242"/>
                    </a:cubicBezTo>
                    <a:cubicBezTo>
                      <a:pt x="270542" y="927500"/>
                      <a:pt x="203589" y="918846"/>
                      <a:pt x="168519" y="870568"/>
                    </a:cubicBezTo>
                    <a:cubicBezTo>
                      <a:pt x="165786" y="866924"/>
                      <a:pt x="164876" y="859182"/>
                      <a:pt x="166697" y="855082"/>
                    </a:cubicBezTo>
                    <a:cubicBezTo>
                      <a:pt x="179450" y="824567"/>
                      <a:pt x="183549" y="793596"/>
                      <a:pt x="177173" y="761258"/>
                    </a:cubicBezTo>
                    <a:cubicBezTo>
                      <a:pt x="176262" y="757615"/>
                      <a:pt x="178084" y="750783"/>
                      <a:pt x="181272" y="748961"/>
                    </a:cubicBezTo>
                    <a:cubicBezTo>
                      <a:pt x="245036" y="707970"/>
                      <a:pt x="264165" y="621433"/>
                      <a:pt x="233194" y="543550"/>
                    </a:cubicBezTo>
                    <a:cubicBezTo>
                      <a:pt x="231828" y="540362"/>
                      <a:pt x="230917" y="537173"/>
                      <a:pt x="229550" y="533074"/>
                    </a:cubicBezTo>
                    <a:cubicBezTo>
                      <a:pt x="245491" y="530341"/>
                      <a:pt x="260977" y="528975"/>
                      <a:pt x="276007" y="525787"/>
                    </a:cubicBezTo>
                    <a:cubicBezTo>
                      <a:pt x="356168" y="508479"/>
                      <a:pt x="410367" y="447448"/>
                      <a:pt x="416743" y="365921"/>
                    </a:cubicBezTo>
                    <a:cubicBezTo>
                      <a:pt x="417654" y="354535"/>
                      <a:pt x="421298" y="348159"/>
                      <a:pt x="432684" y="343604"/>
                    </a:cubicBezTo>
                    <a:cubicBezTo>
                      <a:pt x="480963" y="323108"/>
                      <a:pt x="511478" y="286216"/>
                      <a:pt x="525598" y="2333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99">
                <a:extLst>
                  <a:ext uri="{FF2B5EF4-FFF2-40B4-BE49-F238E27FC236}">
                    <a16:creationId xmlns:a16="http://schemas.microsoft.com/office/drawing/2014/main" id="{81A8F8BB-23F7-4F5E-99E2-3D0C6A7D4831}"/>
                  </a:ext>
                </a:extLst>
              </p:cNvPr>
              <p:cNvSpPr/>
              <p:nvPr/>
            </p:nvSpPr>
            <p:spPr>
              <a:xfrm>
                <a:off x="6167824" y="682537"/>
                <a:ext cx="353427" cy="407096"/>
              </a:xfrm>
              <a:custGeom>
                <a:avLst/>
                <a:gdLst>
                  <a:gd name="connsiteX0" fmla="*/ 403147 w 503360"/>
                  <a:gd name="connsiteY0" fmla="*/ 374386 h 579796"/>
                  <a:gd name="connsiteX1" fmla="*/ 424553 w 503360"/>
                  <a:gd name="connsiteY1" fmla="*/ 408545 h 579796"/>
                  <a:gd name="connsiteX2" fmla="*/ 405424 w 503360"/>
                  <a:gd name="connsiteY2" fmla="*/ 517399 h 579796"/>
                  <a:gd name="connsiteX3" fmla="*/ 230984 w 503360"/>
                  <a:gd name="connsiteY3" fmla="*/ 561123 h 579796"/>
                  <a:gd name="connsiteX4" fmla="*/ 40603 w 503360"/>
                  <a:gd name="connsiteY4" fmla="*/ 579797 h 579796"/>
                  <a:gd name="connsiteX5" fmla="*/ 7810 w 503360"/>
                  <a:gd name="connsiteY5" fmla="*/ 424031 h 579796"/>
                  <a:gd name="connsiteX6" fmla="*/ 196825 w 503360"/>
                  <a:gd name="connsiteY6" fmla="*/ 275096 h 579796"/>
                  <a:gd name="connsiteX7" fmla="*/ 188171 w 503360"/>
                  <a:gd name="connsiteY7" fmla="*/ 263254 h 579796"/>
                  <a:gd name="connsiteX8" fmla="*/ 148091 w 503360"/>
                  <a:gd name="connsiteY8" fmla="*/ 108854 h 579796"/>
                  <a:gd name="connsiteX9" fmla="*/ 271520 w 503360"/>
                  <a:gd name="connsiteY9" fmla="*/ 0 h 579796"/>
                  <a:gd name="connsiteX10" fmla="*/ 279718 w 503360"/>
                  <a:gd name="connsiteY10" fmla="*/ 18218 h 579796"/>
                  <a:gd name="connsiteX11" fmla="*/ 436851 w 503360"/>
                  <a:gd name="connsiteY11" fmla="*/ 165786 h 579796"/>
                  <a:gd name="connsiteX12" fmla="*/ 501070 w 503360"/>
                  <a:gd name="connsiteY12" fmla="*/ 245036 h 579796"/>
                  <a:gd name="connsiteX13" fmla="*/ 441405 w 503360"/>
                  <a:gd name="connsiteY13" fmla="*/ 365277 h 579796"/>
                  <a:gd name="connsiteX14" fmla="*/ 403147 w 503360"/>
                  <a:gd name="connsiteY14" fmla="*/ 374386 h 57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3360" h="579796">
                    <a:moveTo>
                      <a:pt x="403147" y="374386"/>
                    </a:moveTo>
                    <a:cubicBezTo>
                      <a:pt x="409979" y="385317"/>
                      <a:pt x="418177" y="396703"/>
                      <a:pt x="424553" y="408545"/>
                    </a:cubicBezTo>
                    <a:cubicBezTo>
                      <a:pt x="444593" y="448170"/>
                      <a:pt x="438217" y="487795"/>
                      <a:pt x="405424" y="517399"/>
                    </a:cubicBezTo>
                    <a:cubicBezTo>
                      <a:pt x="355324" y="562490"/>
                      <a:pt x="297481" y="576609"/>
                      <a:pt x="230984" y="561123"/>
                    </a:cubicBezTo>
                    <a:cubicBezTo>
                      <a:pt x="147180" y="541083"/>
                      <a:pt x="119397" y="544727"/>
                      <a:pt x="40603" y="579797"/>
                    </a:cubicBezTo>
                    <a:cubicBezTo>
                      <a:pt x="3255" y="533340"/>
                      <a:pt x="-9953" y="480963"/>
                      <a:pt x="7810" y="424031"/>
                    </a:cubicBezTo>
                    <a:cubicBezTo>
                      <a:pt x="36048" y="332484"/>
                      <a:pt x="99812" y="283294"/>
                      <a:pt x="196825" y="275096"/>
                    </a:cubicBezTo>
                    <a:cubicBezTo>
                      <a:pt x="193636" y="270997"/>
                      <a:pt x="190904" y="266898"/>
                      <a:pt x="188171" y="263254"/>
                    </a:cubicBezTo>
                    <a:cubicBezTo>
                      <a:pt x="154467" y="217253"/>
                      <a:pt x="139893" y="165786"/>
                      <a:pt x="148091" y="108854"/>
                    </a:cubicBezTo>
                    <a:cubicBezTo>
                      <a:pt x="157200" y="47823"/>
                      <a:pt x="202746" y="7743"/>
                      <a:pt x="271520" y="0"/>
                    </a:cubicBezTo>
                    <a:cubicBezTo>
                      <a:pt x="274252" y="5921"/>
                      <a:pt x="276985" y="11842"/>
                      <a:pt x="279718" y="18218"/>
                    </a:cubicBezTo>
                    <a:cubicBezTo>
                      <a:pt x="311144" y="89725"/>
                      <a:pt x="364888" y="138914"/>
                      <a:pt x="436851" y="165786"/>
                    </a:cubicBezTo>
                    <a:cubicBezTo>
                      <a:pt x="475565" y="180361"/>
                      <a:pt x="493327" y="207688"/>
                      <a:pt x="501070" y="245036"/>
                    </a:cubicBezTo>
                    <a:cubicBezTo>
                      <a:pt x="511546" y="294681"/>
                      <a:pt x="485129" y="347969"/>
                      <a:pt x="441405" y="365277"/>
                    </a:cubicBezTo>
                    <a:cubicBezTo>
                      <a:pt x="430019" y="369376"/>
                      <a:pt x="416810" y="371198"/>
                      <a:pt x="403147" y="374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00">
                <a:extLst>
                  <a:ext uri="{FF2B5EF4-FFF2-40B4-BE49-F238E27FC236}">
                    <a16:creationId xmlns:a16="http://schemas.microsoft.com/office/drawing/2014/main" id="{7B577191-E9D2-4C82-993F-9BF87599DB79}"/>
                  </a:ext>
                </a:extLst>
              </p:cNvPr>
              <p:cNvSpPr/>
              <p:nvPr/>
            </p:nvSpPr>
            <p:spPr>
              <a:xfrm>
                <a:off x="7256035" y="682217"/>
                <a:ext cx="353788" cy="407096"/>
              </a:xfrm>
              <a:custGeom>
                <a:avLst/>
                <a:gdLst>
                  <a:gd name="connsiteX0" fmla="*/ 232414 w 503874"/>
                  <a:gd name="connsiteY0" fmla="*/ 0 h 579796"/>
                  <a:gd name="connsiteX1" fmla="*/ 358120 w 503874"/>
                  <a:gd name="connsiteY1" fmla="*/ 145291 h 579796"/>
                  <a:gd name="connsiteX2" fmla="*/ 312574 w 503874"/>
                  <a:gd name="connsiteY2" fmla="*/ 267809 h 579796"/>
                  <a:gd name="connsiteX3" fmla="*/ 308020 w 503874"/>
                  <a:gd name="connsiteY3" fmla="*/ 273730 h 579796"/>
                  <a:gd name="connsiteX4" fmla="*/ 308020 w 503874"/>
                  <a:gd name="connsiteY4" fmla="*/ 275552 h 579796"/>
                  <a:gd name="connsiteX5" fmla="*/ 492480 w 503874"/>
                  <a:gd name="connsiteY5" fmla="*/ 412189 h 579796"/>
                  <a:gd name="connsiteX6" fmla="*/ 463786 w 503874"/>
                  <a:gd name="connsiteY6" fmla="*/ 579797 h 579796"/>
                  <a:gd name="connsiteX7" fmla="*/ 452855 w 503874"/>
                  <a:gd name="connsiteY7" fmla="*/ 575242 h 579796"/>
                  <a:gd name="connsiteX8" fmla="*/ 287069 w 503874"/>
                  <a:gd name="connsiteY8" fmla="*/ 557935 h 579796"/>
                  <a:gd name="connsiteX9" fmla="*/ 126292 w 503874"/>
                  <a:gd name="connsiteY9" fmla="*/ 538806 h 579796"/>
                  <a:gd name="connsiteX10" fmla="*/ 69360 w 503874"/>
                  <a:gd name="connsiteY10" fmla="*/ 444071 h 579796"/>
                  <a:gd name="connsiteX11" fmla="*/ 95777 w 503874"/>
                  <a:gd name="connsiteY11" fmla="*/ 382584 h 579796"/>
                  <a:gd name="connsiteX12" fmla="*/ 102153 w 503874"/>
                  <a:gd name="connsiteY12" fmla="*/ 373930 h 579796"/>
                  <a:gd name="connsiteX13" fmla="*/ 67083 w 503874"/>
                  <a:gd name="connsiteY13" fmla="*/ 367098 h 579796"/>
                  <a:gd name="connsiteX14" fmla="*/ 1497 w 503874"/>
                  <a:gd name="connsiteY14" fmla="*/ 283294 h 579796"/>
                  <a:gd name="connsiteX15" fmla="*/ 16527 w 503874"/>
                  <a:gd name="connsiteY15" fmla="*/ 204956 h 579796"/>
                  <a:gd name="connsiteX16" fmla="*/ 57974 w 503874"/>
                  <a:gd name="connsiteY16" fmla="*/ 169430 h 579796"/>
                  <a:gd name="connsiteX17" fmla="*/ 228770 w 503874"/>
                  <a:gd name="connsiteY17" fmla="*/ 6376 h 579796"/>
                  <a:gd name="connsiteX18" fmla="*/ 232414 w 503874"/>
                  <a:gd name="connsiteY18" fmla="*/ 0 h 57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3874" h="579796">
                    <a:moveTo>
                      <a:pt x="232414" y="0"/>
                    </a:moveTo>
                    <a:cubicBezTo>
                      <a:pt x="312574" y="7287"/>
                      <a:pt x="361308" y="63764"/>
                      <a:pt x="358120" y="145291"/>
                    </a:cubicBezTo>
                    <a:cubicBezTo>
                      <a:pt x="356298" y="191292"/>
                      <a:pt x="341268" y="231828"/>
                      <a:pt x="312574" y="267809"/>
                    </a:cubicBezTo>
                    <a:cubicBezTo>
                      <a:pt x="311208" y="269631"/>
                      <a:pt x="309842" y="271908"/>
                      <a:pt x="308020" y="273730"/>
                    </a:cubicBezTo>
                    <a:cubicBezTo>
                      <a:pt x="308020" y="274185"/>
                      <a:pt x="308020" y="274641"/>
                      <a:pt x="308020" y="275552"/>
                    </a:cubicBezTo>
                    <a:cubicBezTo>
                      <a:pt x="398656" y="281473"/>
                      <a:pt x="461053" y="327474"/>
                      <a:pt x="492480" y="412189"/>
                    </a:cubicBezTo>
                    <a:cubicBezTo>
                      <a:pt x="514797" y="471854"/>
                      <a:pt x="503866" y="528330"/>
                      <a:pt x="463786" y="579797"/>
                    </a:cubicBezTo>
                    <a:cubicBezTo>
                      <a:pt x="460142" y="577975"/>
                      <a:pt x="456499" y="577064"/>
                      <a:pt x="452855" y="575242"/>
                    </a:cubicBezTo>
                    <a:cubicBezTo>
                      <a:pt x="400022" y="545638"/>
                      <a:pt x="344456" y="541539"/>
                      <a:pt x="287069" y="557935"/>
                    </a:cubicBezTo>
                    <a:cubicBezTo>
                      <a:pt x="230592" y="574331"/>
                      <a:pt x="176848" y="568411"/>
                      <a:pt x="126292" y="538806"/>
                    </a:cubicBezTo>
                    <a:cubicBezTo>
                      <a:pt x="90767" y="517855"/>
                      <a:pt x="66627" y="488706"/>
                      <a:pt x="69360" y="444071"/>
                    </a:cubicBezTo>
                    <a:cubicBezTo>
                      <a:pt x="70726" y="420387"/>
                      <a:pt x="82113" y="400802"/>
                      <a:pt x="95777" y="382584"/>
                    </a:cubicBezTo>
                    <a:cubicBezTo>
                      <a:pt x="97598" y="379851"/>
                      <a:pt x="99876" y="377119"/>
                      <a:pt x="102153" y="373930"/>
                    </a:cubicBezTo>
                    <a:cubicBezTo>
                      <a:pt x="89856" y="371653"/>
                      <a:pt x="78014" y="370742"/>
                      <a:pt x="67083" y="367098"/>
                    </a:cubicBezTo>
                    <a:cubicBezTo>
                      <a:pt x="27458" y="353435"/>
                      <a:pt x="7873" y="322919"/>
                      <a:pt x="1497" y="283294"/>
                    </a:cubicBezTo>
                    <a:cubicBezTo>
                      <a:pt x="-2602" y="255967"/>
                      <a:pt x="1497" y="229095"/>
                      <a:pt x="16527" y="204956"/>
                    </a:cubicBezTo>
                    <a:cubicBezTo>
                      <a:pt x="26547" y="188559"/>
                      <a:pt x="39300" y="176262"/>
                      <a:pt x="57974" y="169430"/>
                    </a:cubicBezTo>
                    <a:cubicBezTo>
                      <a:pt x="138134" y="139825"/>
                      <a:pt x="196888" y="86537"/>
                      <a:pt x="228770" y="6376"/>
                    </a:cubicBezTo>
                    <a:cubicBezTo>
                      <a:pt x="230137" y="4099"/>
                      <a:pt x="231503" y="2277"/>
                      <a:pt x="232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텍스트 개체 틀 46">
            <a:extLst>
              <a:ext uri="{FF2B5EF4-FFF2-40B4-BE49-F238E27FC236}">
                <a16:creationId xmlns:a16="http://schemas.microsoft.com/office/drawing/2014/main" id="{EA3758C4-5169-4BC9-AD6A-6330A4D86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02944E-78DB-4C6B-9702-917780C15B0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46206D3-3299-4205-A4D1-33FCE6C9123E}"/>
              </a:ext>
            </a:extLst>
          </p:cNvPr>
          <p:cNvSpPr/>
          <p:nvPr/>
        </p:nvSpPr>
        <p:spPr>
          <a:xfrm>
            <a:off x="1063458" y="3266366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6C473CD-0572-40AE-815F-DCBDD4BED47F}"/>
              </a:ext>
            </a:extLst>
          </p:cNvPr>
          <p:cNvSpPr/>
          <p:nvPr/>
        </p:nvSpPr>
        <p:spPr>
          <a:xfrm>
            <a:off x="7003689" y="3266366"/>
            <a:ext cx="2017945" cy="13312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20E03AC-2F7B-4E44-AEEE-0A201CBA958F}"/>
              </a:ext>
            </a:extLst>
          </p:cNvPr>
          <p:cNvSpPr/>
          <p:nvPr/>
        </p:nvSpPr>
        <p:spPr>
          <a:xfrm>
            <a:off x="9183455" y="3266366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75BFD-DF9C-4101-88F4-85652FCB82E2}"/>
              </a:ext>
            </a:extLst>
          </p:cNvPr>
          <p:cNvSpPr txBox="1"/>
          <p:nvPr/>
        </p:nvSpPr>
        <p:spPr>
          <a:xfrm>
            <a:off x="1287708" y="3701150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8930-BAB2-4320-B367-C836A78C7DF3}"/>
              </a:ext>
            </a:extLst>
          </p:cNvPr>
          <p:cNvSpPr txBox="1"/>
          <p:nvPr/>
        </p:nvSpPr>
        <p:spPr>
          <a:xfrm>
            <a:off x="7231100" y="3701150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F6529-95F4-48F1-A6E4-A962B3067647}"/>
              </a:ext>
            </a:extLst>
          </p:cNvPr>
          <p:cNvSpPr txBox="1"/>
          <p:nvPr/>
        </p:nvSpPr>
        <p:spPr>
          <a:xfrm>
            <a:off x="9410714" y="3701150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EA0380-9052-436D-8C9D-69AEC90E1C61}"/>
              </a:ext>
            </a:extLst>
          </p:cNvPr>
          <p:cNvGrpSpPr/>
          <p:nvPr/>
        </p:nvGrpSpPr>
        <p:grpSpPr>
          <a:xfrm>
            <a:off x="3258028" y="2145662"/>
            <a:ext cx="3562716" cy="3572641"/>
            <a:chOff x="2175982" y="2022748"/>
            <a:chExt cx="3462252" cy="3471894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58AF3061-4A8A-44FF-A9B4-A57C53C052E7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13C2BB-E5DE-45C0-B906-76E4FF94190E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3C1650-E981-4E6A-8446-326B84F964D4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7FA23C-E876-4F73-B2CC-22782DCD8C23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166EF3-BEA5-4702-895E-10F909D90511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0C10350-87A6-4467-BA0F-129F4BF4F501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D3A6022-46A9-4733-A08C-2C3D8A679359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BA96DD-8BF1-4B29-B869-81129F6197C5}"/>
                </a:ext>
              </a:extLst>
            </p:cNvPr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EC7354-51D6-4BF8-90B2-64DCEC0C793A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4E09A3-8108-47BF-90C1-C2812C3BB2FC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47B3BA-F840-4F27-8B22-0DE211AF686F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60FB6A-5B76-41C7-A4B7-C219782661ED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96B46D-3839-4683-B55E-CCAD860785FE}"/>
              </a:ext>
            </a:extLst>
          </p:cNvPr>
          <p:cNvGrpSpPr/>
          <p:nvPr/>
        </p:nvGrpSpPr>
        <p:grpSpPr>
          <a:xfrm>
            <a:off x="5674044" y="1807183"/>
            <a:ext cx="2936241" cy="897071"/>
            <a:chOff x="4964215" y="2172755"/>
            <a:chExt cx="1454627" cy="8970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6F9EA1-2D3D-4D38-8A46-6EF355D20644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A07BD1-A9EB-4035-95B2-2349636EAC9E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994DB3-5F38-4D26-8486-155DF5FE5AFA}"/>
              </a:ext>
            </a:extLst>
          </p:cNvPr>
          <p:cNvGrpSpPr/>
          <p:nvPr/>
        </p:nvGrpSpPr>
        <p:grpSpPr>
          <a:xfrm>
            <a:off x="6622351" y="4390928"/>
            <a:ext cx="2936241" cy="897071"/>
            <a:chOff x="4964215" y="2172755"/>
            <a:chExt cx="1454627" cy="897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E35B2C-B5FC-40C9-83D2-C505D7936CC9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44F286-2AB8-45A3-A9A4-84400C0A0B90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E7F732-BBA2-4C52-9120-AEB3E9F42144}"/>
              </a:ext>
            </a:extLst>
          </p:cNvPr>
          <p:cNvGrpSpPr/>
          <p:nvPr/>
        </p:nvGrpSpPr>
        <p:grpSpPr>
          <a:xfrm>
            <a:off x="5674044" y="5228106"/>
            <a:ext cx="2936241" cy="897071"/>
            <a:chOff x="4964215" y="2172755"/>
            <a:chExt cx="1454627" cy="897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23533C-2353-49E7-93A5-C1C4B371D57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A16B49-8B7B-4DF9-90D1-78A518C95EA0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138384-6A1B-4AE0-A8F4-EF38F51572C9}"/>
              </a:ext>
            </a:extLst>
          </p:cNvPr>
          <p:cNvGrpSpPr/>
          <p:nvPr/>
        </p:nvGrpSpPr>
        <p:grpSpPr>
          <a:xfrm>
            <a:off x="1857389" y="4573731"/>
            <a:ext cx="1821924" cy="1266403"/>
            <a:chOff x="4964215" y="2172755"/>
            <a:chExt cx="1454627" cy="1266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FD4D08-8B03-491F-B118-FAD1FF60A6A0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AE9C04-7E46-4669-8FAE-047ADAEEC6E2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0F85B0D-32A6-4847-98CA-9B52431C94C6}"/>
              </a:ext>
            </a:extLst>
          </p:cNvPr>
          <p:cNvSpPr txBox="1"/>
          <p:nvPr/>
        </p:nvSpPr>
        <p:spPr>
          <a:xfrm>
            <a:off x="7287480" y="2035067"/>
            <a:ext cx="64875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C659B8-785D-4B67-8109-8D56A7A71E12}"/>
              </a:ext>
            </a:extLst>
          </p:cNvPr>
          <p:cNvSpPr txBox="1"/>
          <p:nvPr/>
        </p:nvSpPr>
        <p:spPr>
          <a:xfrm>
            <a:off x="7287480" y="3654176"/>
            <a:ext cx="64875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BE4D39-0659-4307-9F90-6CC753B5459B}"/>
              </a:ext>
            </a:extLst>
          </p:cNvPr>
          <p:cNvSpPr txBox="1"/>
          <p:nvPr/>
        </p:nvSpPr>
        <p:spPr>
          <a:xfrm>
            <a:off x="7287480" y="5273285"/>
            <a:ext cx="64875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3749CC97-5051-4C5F-8D8D-0B67D48CF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869619"/>
              </p:ext>
            </p:extLst>
          </p:nvPr>
        </p:nvGraphicFramePr>
        <p:xfrm>
          <a:off x="906449" y="2225064"/>
          <a:ext cx="6220747" cy="352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ntagon 5">
            <a:extLst>
              <a:ext uri="{FF2B5EF4-FFF2-40B4-BE49-F238E27FC236}">
                <a16:creationId xmlns:a16="http://schemas.microsoft.com/office/drawing/2014/main" id="{4EA7FBBA-243D-4F4D-AAF6-612936EE9828}"/>
              </a:ext>
            </a:extLst>
          </p:cNvPr>
          <p:cNvSpPr/>
          <p:nvPr/>
        </p:nvSpPr>
        <p:spPr>
          <a:xfrm rot="5400000">
            <a:off x="1503954" y="237662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81F37-4F69-4EA8-9A69-55181278CE8E}"/>
              </a:ext>
            </a:extLst>
          </p:cNvPr>
          <p:cNvSpPr txBox="1"/>
          <p:nvPr/>
        </p:nvSpPr>
        <p:spPr>
          <a:xfrm>
            <a:off x="1539356" y="2343374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1FC0A474-015B-4304-A93F-4604B4E534B6}"/>
              </a:ext>
            </a:extLst>
          </p:cNvPr>
          <p:cNvSpPr/>
          <p:nvPr/>
        </p:nvSpPr>
        <p:spPr>
          <a:xfrm rot="5400000">
            <a:off x="5860654" y="2107472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32AED-2BF0-4705-938A-4A1AF4EC50E3}"/>
              </a:ext>
            </a:extLst>
          </p:cNvPr>
          <p:cNvSpPr txBox="1"/>
          <p:nvPr/>
        </p:nvSpPr>
        <p:spPr>
          <a:xfrm>
            <a:off x="5896056" y="2074223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11">
            <a:extLst>
              <a:ext uri="{FF2B5EF4-FFF2-40B4-BE49-F238E27FC236}">
                <a16:creationId xmlns:a16="http://schemas.microsoft.com/office/drawing/2014/main" id="{6D69CD95-D445-48EC-A44D-BF61388E2A72}"/>
              </a:ext>
            </a:extLst>
          </p:cNvPr>
          <p:cNvSpPr/>
          <p:nvPr/>
        </p:nvSpPr>
        <p:spPr>
          <a:xfrm rot="16200000">
            <a:off x="4413342" y="460423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5EBF5-F2B0-4365-A98B-8D387D745FC5}"/>
              </a:ext>
            </a:extLst>
          </p:cNvPr>
          <p:cNvSpPr txBox="1"/>
          <p:nvPr/>
        </p:nvSpPr>
        <p:spPr>
          <a:xfrm>
            <a:off x="4465008" y="4818861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C656494C-7FF8-4E2E-8171-30E312E2EFD6}"/>
              </a:ext>
            </a:extLst>
          </p:cNvPr>
          <p:cNvGrpSpPr/>
          <p:nvPr/>
        </p:nvGrpSpPr>
        <p:grpSpPr>
          <a:xfrm>
            <a:off x="3032374" y="5842910"/>
            <a:ext cx="3165934" cy="276999"/>
            <a:chOff x="1392610" y="5787166"/>
            <a:chExt cx="3165934" cy="276999"/>
          </a:xfrm>
        </p:grpSpPr>
        <p:grpSp>
          <p:nvGrpSpPr>
            <p:cNvPr id="11" name="Group 34">
              <a:extLst>
                <a:ext uri="{FF2B5EF4-FFF2-40B4-BE49-F238E27FC236}">
                  <a16:creationId xmlns:a16="http://schemas.microsoft.com/office/drawing/2014/main" id="{C5709825-9A8D-4448-B49A-93A76EC9A4E7}"/>
                </a:ext>
              </a:extLst>
            </p:cNvPr>
            <p:cNvGrpSpPr/>
            <p:nvPr/>
          </p:nvGrpSpPr>
          <p:grpSpPr>
            <a:xfrm>
              <a:off x="1392610" y="5787166"/>
              <a:ext cx="1038622" cy="276999"/>
              <a:chOff x="4572000" y="1295103"/>
              <a:chExt cx="1038622" cy="276999"/>
            </a:xfrm>
          </p:grpSpPr>
          <p:sp>
            <p:nvSpPr>
              <p:cNvPr id="18" name="Rectangle 35">
                <a:extLst>
                  <a:ext uri="{FF2B5EF4-FFF2-40B4-BE49-F238E27FC236}">
                    <a16:creationId xmlns:a16="http://schemas.microsoft.com/office/drawing/2014/main" id="{914244C0-D1F6-42F0-8977-DFC85BC83EBE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4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CE0D4BCC-4435-45B9-9393-6B73BA971AC3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37">
              <a:extLst>
                <a:ext uri="{FF2B5EF4-FFF2-40B4-BE49-F238E27FC236}">
                  <a16:creationId xmlns:a16="http://schemas.microsoft.com/office/drawing/2014/main" id="{A58F9F48-9355-4682-85AD-77593619C979}"/>
                </a:ext>
              </a:extLst>
            </p:cNvPr>
            <p:cNvGrpSpPr/>
            <p:nvPr/>
          </p:nvGrpSpPr>
          <p:grpSpPr>
            <a:xfrm>
              <a:off x="2456266" y="5787166"/>
              <a:ext cx="1038622" cy="276999"/>
              <a:chOff x="4572000" y="1295103"/>
              <a:chExt cx="1038622" cy="276999"/>
            </a:xfrm>
          </p:grpSpPr>
          <p:sp>
            <p:nvSpPr>
              <p:cNvPr id="16" name="Rectangle 38">
                <a:extLst>
                  <a:ext uri="{FF2B5EF4-FFF2-40B4-BE49-F238E27FC236}">
                    <a16:creationId xmlns:a16="http://schemas.microsoft.com/office/drawing/2014/main" id="{F32A13D3-9210-4519-B60B-D0D3E106F613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3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15B3A1-E8B1-4549-80B1-A2A427F0D207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40">
              <a:extLst>
                <a:ext uri="{FF2B5EF4-FFF2-40B4-BE49-F238E27FC236}">
                  <a16:creationId xmlns:a16="http://schemas.microsoft.com/office/drawing/2014/main" id="{7FA44A4B-9856-42F7-9335-4CBB250B4C76}"/>
                </a:ext>
              </a:extLst>
            </p:cNvPr>
            <p:cNvGrpSpPr/>
            <p:nvPr/>
          </p:nvGrpSpPr>
          <p:grpSpPr>
            <a:xfrm>
              <a:off x="3519922" y="5787166"/>
              <a:ext cx="1038622" cy="276999"/>
              <a:chOff x="4572000" y="1295103"/>
              <a:chExt cx="1038622" cy="276999"/>
            </a:xfrm>
          </p:grpSpPr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7E06CAC6-86AB-4B81-916C-3B19B7A1EECE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2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F34C39-0955-4D83-B502-140C3C071B11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379D61-A4DF-4E0B-9F31-CAB6825A8D22}"/>
              </a:ext>
            </a:extLst>
          </p:cNvPr>
          <p:cNvSpPr txBox="1"/>
          <p:nvPr/>
        </p:nvSpPr>
        <p:spPr>
          <a:xfrm>
            <a:off x="5280151" y="4841187"/>
            <a:ext cx="14716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0A2591-8A02-478F-9ABC-0A5EC0E27BC5}"/>
              </a:ext>
            </a:extLst>
          </p:cNvPr>
          <p:cNvSpPr txBox="1"/>
          <p:nvPr/>
        </p:nvSpPr>
        <p:spPr>
          <a:xfrm>
            <a:off x="4163861" y="2027219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89915-C397-4881-A1AF-4A5E638FDE70}"/>
              </a:ext>
            </a:extLst>
          </p:cNvPr>
          <p:cNvSpPr txBox="1"/>
          <p:nvPr/>
        </p:nvSpPr>
        <p:spPr>
          <a:xfrm>
            <a:off x="2411689" y="2309433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46ECEAFE-FE26-4C2E-A53D-62B6ABE95517}"/>
              </a:ext>
            </a:extLst>
          </p:cNvPr>
          <p:cNvGrpSpPr/>
          <p:nvPr/>
        </p:nvGrpSpPr>
        <p:grpSpPr>
          <a:xfrm>
            <a:off x="8079894" y="1730907"/>
            <a:ext cx="3205659" cy="1116155"/>
            <a:chOff x="6479690" y="2110179"/>
            <a:chExt cx="2052751" cy="11161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16B78C-1542-47A1-8AA5-334F990D558D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ED50CB-2F8A-4074-B1E4-A89CF51D1490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51">
            <a:extLst>
              <a:ext uri="{FF2B5EF4-FFF2-40B4-BE49-F238E27FC236}">
                <a16:creationId xmlns:a16="http://schemas.microsoft.com/office/drawing/2014/main" id="{D8224B18-46F9-4C25-8E26-97078F88BEA1}"/>
              </a:ext>
            </a:extLst>
          </p:cNvPr>
          <p:cNvSpPr/>
          <p:nvPr/>
        </p:nvSpPr>
        <p:spPr>
          <a:xfrm>
            <a:off x="7270853" y="1956290"/>
            <a:ext cx="665384" cy="66538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8" name="Group 54">
            <a:extLst>
              <a:ext uri="{FF2B5EF4-FFF2-40B4-BE49-F238E27FC236}">
                <a16:creationId xmlns:a16="http://schemas.microsoft.com/office/drawing/2014/main" id="{2FF88A24-ECAF-44FE-8CD7-716900F97315}"/>
              </a:ext>
            </a:extLst>
          </p:cNvPr>
          <p:cNvGrpSpPr/>
          <p:nvPr/>
        </p:nvGrpSpPr>
        <p:grpSpPr>
          <a:xfrm>
            <a:off x="8079894" y="3350016"/>
            <a:ext cx="3205659" cy="1116155"/>
            <a:chOff x="6479690" y="2110179"/>
            <a:chExt cx="2052751" cy="11161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D0D90B-376E-4CA4-AC59-7394FA2E35D1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6E8C35-64E0-4679-896A-7E98D3A0D146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Oval 56">
            <a:extLst>
              <a:ext uri="{FF2B5EF4-FFF2-40B4-BE49-F238E27FC236}">
                <a16:creationId xmlns:a16="http://schemas.microsoft.com/office/drawing/2014/main" id="{3A6668F3-903A-478A-91C7-0F59720B3052}"/>
              </a:ext>
            </a:extLst>
          </p:cNvPr>
          <p:cNvSpPr/>
          <p:nvPr/>
        </p:nvSpPr>
        <p:spPr>
          <a:xfrm>
            <a:off x="7270853" y="3575399"/>
            <a:ext cx="665384" cy="66538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3" name="Group 61">
            <a:extLst>
              <a:ext uri="{FF2B5EF4-FFF2-40B4-BE49-F238E27FC236}">
                <a16:creationId xmlns:a16="http://schemas.microsoft.com/office/drawing/2014/main" id="{693378BF-7185-495F-9C2A-9C3892E905C1}"/>
              </a:ext>
            </a:extLst>
          </p:cNvPr>
          <p:cNvGrpSpPr/>
          <p:nvPr/>
        </p:nvGrpSpPr>
        <p:grpSpPr>
          <a:xfrm>
            <a:off x="8079894" y="4969125"/>
            <a:ext cx="3205659" cy="1116155"/>
            <a:chOff x="6479690" y="2110179"/>
            <a:chExt cx="2052751" cy="11161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18B05E-24C1-4ED9-BB13-58265EE75FF3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519405-AD14-42DB-8864-13D1128F9CB9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Oval 63">
            <a:extLst>
              <a:ext uri="{FF2B5EF4-FFF2-40B4-BE49-F238E27FC236}">
                <a16:creationId xmlns:a16="http://schemas.microsoft.com/office/drawing/2014/main" id="{DBD99B6A-8C03-490A-81CC-A82618A3351C}"/>
              </a:ext>
            </a:extLst>
          </p:cNvPr>
          <p:cNvSpPr/>
          <p:nvPr/>
        </p:nvSpPr>
        <p:spPr>
          <a:xfrm>
            <a:off x="7270853" y="5194508"/>
            <a:ext cx="665384" cy="66538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178002-1CB9-40CF-90A3-ACB0D228D400}"/>
              </a:ext>
            </a:extLst>
          </p:cNvPr>
          <p:cNvSpPr/>
          <p:nvPr/>
        </p:nvSpPr>
        <p:spPr>
          <a:xfrm>
            <a:off x="5795515" y="203479"/>
            <a:ext cx="6238351" cy="645104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0F04908F-C120-44F7-ABAE-888F99467485}"/>
              </a:ext>
            </a:extLst>
          </p:cNvPr>
          <p:cNvSpPr/>
          <p:nvPr/>
        </p:nvSpPr>
        <p:spPr>
          <a:xfrm>
            <a:off x="6150166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FC9A3D0-AE62-4BD8-AC39-DFE1AF3E0FF6}"/>
              </a:ext>
            </a:extLst>
          </p:cNvPr>
          <p:cNvSpPr>
            <a:spLocks noChangeAspect="1"/>
          </p:cNvSpPr>
          <p:nvPr/>
        </p:nvSpPr>
        <p:spPr>
          <a:xfrm>
            <a:off x="9093030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9B02CEE-35AB-4703-931E-DB82F9B4ED1C}"/>
              </a:ext>
            </a:extLst>
          </p:cNvPr>
          <p:cNvSpPr>
            <a:spLocks noChangeAspect="1"/>
          </p:cNvSpPr>
          <p:nvPr/>
        </p:nvSpPr>
        <p:spPr>
          <a:xfrm>
            <a:off x="6837855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3C40F-6BDD-4BDC-A9F0-0C91F161CF8E}"/>
              </a:ext>
            </a:extLst>
          </p:cNvPr>
          <p:cNvSpPr txBox="1"/>
          <p:nvPr/>
        </p:nvSpPr>
        <p:spPr>
          <a:xfrm>
            <a:off x="7357146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4E08C-3BE9-4C71-8979-033122A72FFE}"/>
              </a:ext>
            </a:extLst>
          </p:cNvPr>
          <p:cNvSpPr txBox="1"/>
          <p:nvPr/>
        </p:nvSpPr>
        <p:spPr>
          <a:xfrm>
            <a:off x="9778434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09DC4-DA61-4FB2-A222-36AD77B672A9}"/>
              </a:ext>
            </a:extLst>
          </p:cNvPr>
          <p:cNvSpPr txBox="1"/>
          <p:nvPr/>
        </p:nvSpPr>
        <p:spPr>
          <a:xfrm>
            <a:off x="8434045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AA3C4-4A6A-4996-B9C0-1DDEB657B23D}"/>
              </a:ext>
            </a:extLst>
          </p:cNvPr>
          <p:cNvSpPr txBox="1"/>
          <p:nvPr/>
        </p:nvSpPr>
        <p:spPr>
          <a:xfrm>
            <a:off x="6265815" y="669125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96AB7-9EBF-423B-B4DE-1D718F119FBA}"/>
              </a:ext>
            </a:extLst>
          </p:cNvPr>
          <p:cNvSpPr txBox="1"/>
          <p:nvPr/>
        </p:nvSpPr>
        <p:spPr>
          <a:xfrm>
            <a:off x="6265815" y="1356338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884BE-9EBA-4C3F-A07A-2B0144FA2716}"/>
              </a:ext>
            </a:extLst>
          </p:cNvPr>
          <p:cNvSpPr txBox="1"/>
          <p:nvPr/>
        </p:nvSpPr>
        <p:spPr>
          <a:xfrm>
            <a:off x="6265815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38F70D58-2FD8-43DE-BB92-36B2D5CEE4C5}"/>
              </a:ext>
            </a:extLst>
          </p:cNvPr>
          <p:cNvSpPr/>
          <p:nvPr/>
        </p:nvSpPr>
        <p:spPr>
          <a:xfrm>
            <a:off x="6880160" y="3653243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1">
            <a:extLst>
              <a:ext uri="{FF2B5EF4-FFF2-40B4-BE49-F238E27FC236}">
                <a16:creationId xmlns:a16="http://schemas.microsoft.com/office/drawing/2014/main" id="{94E88C06-079B-4A81-B3BA-F072E895A619}"/>
              </a:ext>
            </a:extLst>
          </p:cNvPr>
          <p:cNvGrpSpPr/>
          <p:nvPr/>
        </p:nvGrpSpPr>
        <p:grpSpPr>
          <a:xfrm>
            <a:off x="6285006" y="2438154"/>
            <a:ext cx="3260572" cy="3004157"/>
            <a:chOff x="8843568" y="2280401"/>
            <a:chExt cx="3260572" cy="3004157"/>
          </a:xfrm>
          <a:solidFill>
            <a:schemeClr val="accent4"/>
          </a:solidFill>
        </p:grpSpPr>
        <p:sp>
          <p:nvSpPr>
            <p:cNvPr id="44" name="Freeform: Shape 2">
              <a:extLst>
                <a:ext uri="{FF2B5EF4-FFF2-40B4-BE49-F238E27FC236}">
                  <a16:creationId xmlns:a16="http://schemas.microsoft.com/office/drawing/2014/main" id="{6D747EE8-ECA8-43A6-AAC1-D217AAC879C3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Pentagon 3">
              <a:extLst>
                <a:ext uri="{FF2B5EF4-FFF2-40B4-BE49-F238E27FC236}">
                  <a16:creationId xmlns:a16="http://schemas.microsoft.com/office/drawing/2014/main" id="{A05CC4A0-F3F8-4C3A-AD4C-77D18BDE6F2E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">
              <a:extLst>
                <a:ext uri="{FF2B5EF4-FFF2-40B4-BE49-F238E27FC236}">
                  <a16:creationId xmlns:a16="http://schemas.microsoft.com/office/drawing/2014/main" id="{32A91FE6-7A9C-4957-A9D1-DBC9990A660D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5">
            <a:extLst>
              <a:ext uri="{FF2B5EF4-FFF2-40B4-BE49-F238E27FC236}">
                <a16:creationId xmlns:a16="http://schemas.microsoft.com/office/drawing/2014/main" id="{92EE0B8A-42D2-45AD-9858-221CE9B87D8A}"/>
              </a:ext>
            </a:extLst>
          </p:cNvPr>
          <p:cNvGrpSpPr/>
          <p:nvPr/>
        </p:nvGrpSpPr>
        <p:grpSpPr>
          <a:xfrm flipH="1">
            <a:off x="2646422" y="2438154"/>
            <a:ext cx="3260572" cy="3004157"/>
            <a:chOff x="8843568" y="2280401"/>
            <a:chExt cx="3260572" cy="3004157"/>
          </a:xfrm>
          <a:solidFill>
            <a:schemeClr val="accent1"/>
          </a:solidFill>
        </p:grpSpPr>
        <p:sp>
          <p:nvSpPr>
            <p:cNvPr id="48" name="Freeform: Shape 6">
              <a:extLst>
                <a:ext uri="{FF2B5EF4-FFF2-40B4-BE49-F238E27FC236}">
                  <a16:creationId xmlns:a16="http://schemas.microsoft.com/office/drawing/2014/main" id="{DF280E68-3B4A-4389-A0E1-24787E0968E7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Pentagon 7">
              <a:extLst>
                <a:ext uri="{FF2B5EF4-FFF2-40B4-BE49-F238E27FC236}">
                  <a16:creationId xmlns:a16="http://schemas.microsoft.com/office/drawing/2014/main" id="{669A033C-CBFD-4439-8732-72327271B156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8">
              <a:extLst>
                <a:ext uri="{FF2B5EF4-FFF2-40B4-BE49-F238E27FC236}">
                  <a16:creationId xmlns:a16="http://schemas.microsoft.com/office/drawing/2014/main" id="{2B6277C4-1742-4CE1-9D3E-FF0B43923AE2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Diamond 9">
            <a:extLst>
              <a:ext uri="{FF2B5EF4-FFF2-40B4-BE49-F238E27FC236}">
                <a16:creationId xmlns:a16="http://schemas.microsoft.com/office/drawing/2014/main" id="{CCB2590A-9A3D-4105-9E7B-5C9714EAAB0F}"/>
              </a:ext>
            </a:extLst>
          </p:cNvPr>
          <p:cNvSpPr/>
          <p:nvPr/>
        </p:nvSpPr>
        <p:spPr>
          <a:xfrm>
            <a:off x="4744915" y="2573215"/>
            <a:ext cx="2702170" cy="2702170"/>
          </a:xfrm>
          <a:prstGeom prst="diamond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그룹 28">
            <a:extLst>
              <a:ext uri="{FF2B5EF4-FFF2-40B4-BE49-F238E27FC236}">
                <a16:creationId xmlns:a16="http://schemas.microsoft.com/office/drawing/2014/main" id="{EAA66372-3380-4725-BF56-9133ADC0E6FE}"/>
              </a:ext>
            </a:extLst>
          </p:cNvPr>
          <p:cNvGrpSpPr/>
          <p:nvPr/>
        </p:nvGrpSpPr>
        <p:grpSpPr>
          <a:xfrm>
            <a:off x="4993966" y="3307497"/>
            <a:ext cx="2204069" cy="1233607"/>
            <a:chOff x="4991101" y="3344341"/>
            <a:chExt cx="2204069" cy="123360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1A0CB5-55F3-42A4-9025-8772DC72733A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?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B2F69C-7800-4846-BA7F-B2E31561778A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14629F-D14A-45FD-8BAD-E94B8A560E24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Audience</a:t>
              </a:r>
            </a:p>
          </p:txBody>
        </p: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3F6F37A4-1BBF-4FA2-BAF2-10855FF3F30D}"/>
              </a:ext>
            </a:extLst>
          </p:cNvPr>
          <p:cNvGrpSpPr/>
          <p:nvPr/>
        </p:nvGrpSpPr>
        <p:grpSpPr>
          <a:xfrm>
            <a:off x="1735166" y="1784736"/>
            <a:ext cx="1989414" cy="863315"/>
            <a:chOff x="993672" y="3698889"/>
            <a:chExt cx="1998939" cy="86331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4E1147-AD73-4A99-A20F-2FD285C78B8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AAFD6C-8B27-4F30-962C-A6A371ABD7D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17">
            <a:extLst>
              <a:ext uri="{FF2B5EF4-FFF2-40B4-BE49-F238E27FC236}">
                <a16:creationId xmlns:a16="http://schemas.microsoft.com/office/drawing/2014/main" id="{E361696A-F912-42C0-9130-485A04B3DE7B}"/>
              </a:ext>
            </a:extLst>
          </p:cNvPr>
          <p:cNvGrpSpPr/>
          <p:nvPr/>
        </p:nvGrpSpPr>
        <p:grpSpPr>
          <a:xfrm>
            <a:off x="563085" y="3524192"/>
            <a:ext cx="1989414" cy="863315"/>
            <a:chOff x="993672" y="3698889"/>
            <a:chExt cx="1998939" cy="86331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0680585-3A40-4139-9E30-7B58691DAC9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D46D055-2908-4CB3-8A4E-E247E4784B4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20">
            <a:extLst>
              <a:ext uri="{FF2B5EF4-FFF2-40B4-BE49-F238E27FC236}">
                <a16:creationId xmlns:a16="http://schemas.microsoft.com/office/drawing/2014/main" id="{0DE0D99C-89EB-4F94-857C-90EDEEC51CF1}"/>
              </a:ext>
            </a:extLst>
          </p:cNvPr>
          <p:cNvGrpSpPr/>
          <p:nvPr/>
        </p:nvGrpSpPr>
        <p:grpSpPr>
          <a:xfrm>
            <a:off x="1735166" y="5263648"/>
            <a:ext cx="1989414" cy="863315"/>
            <a:chOff x="993672" y="3698889"/>
            <a:chExt cx="1998939" cy="86331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F0B85C9-C355-4B80-B4D8-B51CAB107FD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0C4F1A-2344-4430-AC82-4ECE8EBADDA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23">
            <a:extLst>
              <a:ext uri="{FF2B5EF4-FFF2-40B4-BE49-F238E27FC236}">
                <a16:creationId xmlns:a16="http://schemas.microsoft.com/office/drawing/2014/main" id="{28E92B22-6262-430B-BDB5-4C5478A96D88}"/>
              </a:ext>
            </a:extLst>
          </p:cNvPr>
          <p:cNvGrpSpPr/>
          <p:nvPr/>
        </p:nvGrpSpPr>
        <p:grpSpPr>
          <a:xfrm>
            <a:off x="8512904" y="1784736"/>
            <a:ext cx="1989414" cy="863315"/>
            <a:chOff x="993672" y="3698889"/>
            <a:chExt cx="1998939" cy="8633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0C93B5-4F37-48BE-AB4B-CAFE2A366CB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0C6653-8668-496D-8CED-685272EFC19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26">
            <a:extLst>
              <a:ext uri="{FF2B5EF4-FFF2-40B4-BE49-F238E27FC236}">
                <a16:creationId xmlns:a16="http://schemas.microsoft.com/office/drawing/2014/main" id="{EA536B6F-843D-4DA5-9492-F912CD88C157}"/>
              </a:ext>
            </a:extLst>
          </p:cNvPr>
          <p:cNvGrpSpPr/>
          <p:nvPr/>
        </p:nvGrpSpPr>
        <p:grpSpPr>
          <a:xfrm>
            <a:off x="9630021" y="3524192"/>
            <a:ext cx="1989414" cy="863315"/>
            <a:chOff x="993672" y="3698889"/>
            <a:chExt cx="1998939" cy="86331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505BE9A-4081-4947-8E5A-4C8C98C9543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5ABBE5-6707-4613-9F82-4EC9ECE1699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29">
            <a:extLst>
              <a:ext uri="{FF2B5EF4-FFF2-40B4-BE49-F238E27FC236}">
                <a16:creationId xmlns:a16="http://schemas.microsoft.com/office/drawing/2014/main" id="{9F3C356C-C4D6-470E-9281-81270DF0C929}"/>
              </a:ext>
            </a:extLst>
          </p:cNvPr>
          <p:cNvGrpSpPr/>
          <p:nvPr/>
        </p:nvGrpSpPr>
        <p:grpSpPr>
          <a:xfrm>
            <a:off x="8512904" y="5263648"/>
            <a:ext cx="1989414" cy="863315"/>
            <a:chOff x="993672" y="3698889"/>
            <a:chExt cx="1998939" cy="86331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E7AEB25-81FB-4E3D-9A98-F8F131EE520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8947ADD-29B0-4DB8-81C0-8213F4E5F49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473A9C-894E-48AB-9BD6-B07141277321}"/>
              </a:ext>
            </a:extLst>
          </p:cNvPr>
          <p:cNvGrpSpPr/>
          <p:nvPr/>
        </p:nvGrpSpPr>
        <p:grpSpPr>
          <a:xfrm>
            <a:off x="6829343" y="1760117"/>
            <a:ext cx="3420000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676883-7F07-4C29-A029-BFFB3E34634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9CEE40-C9F7-4E36-9CF7-8E061D37D75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30606DF-C0FA-4DC5-B0BA-06B155297EEC}"/>
              </a:ext>
            </a:extLst>
          </p:cNvPr>
          <p:cNvGrpSpPr/>
          <p:nvPr/>
        </p:nvGrpSpPr>
        <p:grpSpPr>
          <a:xfrm>
            <a:off x="7643644" y="2707209"/>
            <a:ext cx="3420000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E868FF-F53F-4C74-942C-2D69E48E50F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46F6C0-98E0-4EF4-8A62-5D75A5BE134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D5EFB5F-D2C3-4E2A-B7DD-D04187DACA65}"/>
              </a:ext>
            </a:extLst>
          </p:cNvPr>
          <p:cNvGrpSpPr/>
          <p:nvPr/>
        </p:nvGrpSpPr>
        <p:grpSpPr>
          <a:xfrm>
            <a:off x="7701762" y="4360491"/>
            <a:ext cx="3420000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C8FF36-AACA-48EF-AAA1-915D85368F2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15EF10-862C-4CFF-B31D-0BABA8BA930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CA03276-45CE-4DB1-8194-AC3301DEBEEA}"/>
              </a:ext>
            </a:extLst>
          </p:cNvPr>
          <p:cNvGrpSpPr/>
          <p:nvPr/>
        </p:nvGrpSpPr>
        <p:grpSpPr>
          <a:xfrm>
            <a:off x="852854" y="2707209"/>
            <a:ext cx="3420000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82D9E2-BD5E-4D7B-9E09-A3A8D11302A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BADE48-E014-4722-8E39-04E97843365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A54803B-CF6C-44EA-8029-846B095449A8}"/>
              </a:ext>
            </a:extLst>
          </p:cNvPr>
          <p:cNvGrpSpPr/>
          <p:nvPr/>
        </p:nvGrpSpPr>
        <p:grpSpPr>
          <a:xfrm>
            <a:off x="852854" y="4360491"/>
            <a:ext cx="3420000" cy="923330"/>
            <a:chOff x="2551706" y="4283314"/>
            <a:chExt cx="1403938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D2A8-0F6A-449C-877A-71336906A34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5EDCD0-218C-407A-A6C4-5C8876FC857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5362183-395C-409E-AE88-B476D2255766}"/>
              </a:ext>
            </a:extLst>
          </p:cNvPr>
          <p:cNvGrpSpPr/>
          <p:nvPr/>
        </p:nvGrpSpPr>
        <p:grpSpPr>
          <a:xfrm>
            <a:off x="1862163" y="5200864"/>
            <a:ext cx="3420000" cy="923330"/>
            <a:chOff x="2551706" y="4283314"/>
            <a:chExt cx="140393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5AC923-11F6-4DC7-AFFC-755F7EC630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951B97-0733-4C2E-84BE-14FF91CD3DE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3">
            <a:extLst>
              <a:ext uri="{FF2B5EF4-FFF2-40B4-BE49-F238E27FC236}">
                <a16:creationId xmlns:a16="http://schemas.microsoft.com/office/drawing/2014/main" id="{4CDAEF9C-A232-49AD-99EB-1849C779467E}"/>
              </a:ext>
            </a:extLst>
          </p:cNvPr>
          <p:cNvGrpSpPr/>
          <p:nvPr/>
        </p:nvGrpSpPr>
        <p:grpSpPr>
          <a:xfrm>
            <a:off x="4607268" y="2332616"/>
            <a:ext cx="2977467" cy="3310535"/>
            <a:chOff x="4733387" y="2304040"/>
            <a:chExt cx="2734502" cy="3040391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E41C9D61-A01F-4624-98E1-CA5007747C76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927DE425-9E14-4BEB-9277-2597FA5B6716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FF500AED-C083-4CF7-9847-F9B29A25E8E3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C4A0D577-4941-48EE-BB84-4484E271F6F6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6D80F443-B6CB-4E25-8087-6356712D7614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35873A06-7921-49C0-BE96-B7AA59AEADA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35798DA2-C6C9-48BA-922E-1609588C2B0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ADBF12B-45ED-4EE9-BB35-ED7209CCA9E1}"/>
              </a:ext>
            </a:extLst>
          </p:cNvPr>
          <p:cNvGrpSpPr/>
          <p:nvPr/>
        </p:nvGrpSpPr>
        <p:grpSpPr>
          <a:xfrm>
            <a:off x="5568672" y="3117241"/>
            <a:ext cx="1082910" cy="1798562"/>
            <a:chOff x="5063146" y="2486637"/>
            <a:chExt cx="2093802" cy="3477515"/>
          </a:xfrm>
        </p:grpSpPr>
        <p:sp>
          <p:nvSpPr>
            <p:cNvPr id="40" name="Freeform: Shape 12">
              <a:extLst>
                <a:ext uri="{FF2B5EF4-FFF2-40B4-BE49-F238E27FC236}">
                  <a16:creationId xmlns:a16="http://schemas.microsoft.com/office/drawing/2014/main" id="{B21CCF6C-89F1-4F50-A3B7-6C07DB852352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id="{B12E8782-2D87-4008-9570-4973DA22C2B2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4">
              <a:extLst>
                <a:ext uri="{FF2B5EF4-FFF2-40B4-BE49-F238E27FC236}">
                  <a16:creationId xmlns:a16="http://schemas.microsoft.com/office/drawing/2014/main" id="{24BEDDCB-B555-40D5-B40D-ED65B47E71C8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5">
              <a:extLst>
                <a:ext uri="{FF2B5EF4-FFF2-40B4-BE49-F238E27FC236}">
                  <a16:creationId xmlns:a16="http://schemas.microsoft.com/office/drawing/2014/main" id="{B155B5DC-BE18-48DA-89DB-CB6D4AE5AEF5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6">
              <a:extLst>
                <a:ext uri="{FF2B5EF4-FFF2-40B4-BE49-F238E27FC236}">
                  <a16:creationId xmlns:a16="http://schemas.microsoft.com/office/drawing/2014/main" id="{18DC3343-16C1-4C07-AD1C-13E8F463142C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7">
              <a:extLst>
                <a:ext uri="{FF2B5EF4-FFF2-40B4-BE49-F238E27FC236}">
                  <a16:creationId xmlns:a16="http://schemas.microsoft.com/office/drawing/2014/main" id="{9778BA44-DE47-4D11-819B-301AD27F5A6E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8">
              <a:extLst>
                <a:ext uri="{FF2B5EF4-FFF2-40B4-BE49-F238E27FC236}">
                  <a16:creationId xmlns:a16="http://schemas.microsoft.com/office/drawing/2014/main" id="{5860EE87-7BC6-4F5B-B62E-2CDE96BC64C8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9">
              <a:extLst>
                <a:ext uri="{FF2B5EF4-FFF2-40B4-BE49-F238E27FC236}">
                  <a16:creationId xmlns:a16="http://schemas.microsoft.com/office/drawing/2014/main" id="{47E7A58B-6C7E-436B-973A-916108171445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EF6CEA-02BD-493D-A522-7D64A41A6551}"/>
              </a:ext>
            </a:extLst>
          </p:cNvPr>
          <p:cNvSpPr/>
          <p:nvPr/>
        </p:nvSpPr>
        <p:spPr>
          <a:xfrm>
            <a:off x="466689" y="436686"/>
            <a:ext cx="11258623" cy="598462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E268622-C5BA-45D0-9430-4A376585FE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8F0DCA6-1E50-4851-9E48-7EEFC09A4D1C}"/>
              </a:ext>
            </a:extLst>
          </p:cNvPr>
          <p:cNvSpPr/>
          <p:nvPr/>
        </p:nvSpPr>
        <p:spPr>
          <a:xfrm>
            <a:off x="7169147" y="861293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9EDC9C1-43B9-4B6B-A059-1E1A586FCF38}"/>
              </a:ext>
            </a:extLst>
          </p:cNvPr>
          <p:cNvSpPr/>
          <p:nvPr/>
        </p:nvSpPr>
        <p:spPr>
          <a:xfrm>
            <a:off x="7169147" y="169798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C29ED9-E068-4051-BD36-A7BEEA7B79AA}"/>
              </a:ext>
            </a:extLst>
          </p:cNvPr>
          <p:cNvSpPr txBox="1"/>
          <p:nvPr/>
        </p:nvSpPr>
        <p:spPr>
          <a:xfrm>
            <a:off x="800729" y="5551580"/>
            <a:ext cx="43968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3A530565-C6F9-400D-907A-B07F5A4EB78F}"/>
              </a:ext>
            </a:extLst>
          </p:cNvPr>
          <p:cNvGrpSpPr/>
          <p:nvPr/>
        </p:nvGrpSpPr>
        <p:grpSpPr>
          <a:xfrm>
            <a:off x="7420020" y="3882341"/>
            <a:ext cx="3587729" cy="2114366"/>
            <a:chOff x="4822352" y="1916832"/>
            <a:chExt cx="3422056" cy="2114366"/>
          </a:xfrm>
        </p:grpSpPr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5C9C49B8-794D-46C7-95A7-809D7763732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64AE98-7FF4-49B7-A9C7-FCBB8F426D1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70E8FB-2119-4FDA-BC21-E9D3B244AA63}"/>
              </a:ext>
            </a:extLst>
          </p:cNvPr>
          <p:cNvSpPr txBox="1"/>
          <p:nvPr/>
        </p:nvSpPr>
        <p:spPr>
          <a:xfrm>
            <a:off x="800729" y="677259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7A96DA-AB22-4CF7-9EB5-E548D1513B9E}"/>
              </a:ext>
            </a:extLst>
          </p:cNvPr>
          <p:cNvSpPr/>
          <p:nvPr/>
        </p:nvSpPr>
        <p:spPr>
          <a:xfrm flipH="1">
            <a:off x="950596" y="2677302"/>
            <a:ext cx="2366865" cy="2512480"/>
          </a:xfrm>
          <a:custGeom>
            <a:avLst/>
            <a:gdLst/>
            <a:ahLst/>
            <a:cxnLst/>
            <a:rect l="l" t="t" r="r" b="b"/>
            <a:pathLst>
              <a:path w="3589942" h="3810804">
                <a:moveTo>
                  <a:pt x="1527789" y="577030"/>
                </a:moveTo>
                <a:lnTo>
                  <a:pt x="2192841" y="577030"/>
                </a:lnTo>
                <a:cubicBezTo>
                  <a:pt x="2235938" y="577030"/>
                  <a:pt x="2274172" y="597851"/>
                  <a:pt x="2296194" y="631348"/>
                </a:cubicBezTo>
                <a:cubicBezTo>
                  <a:pt x="2312535" y="636505"/>
                  <a:pt x="2327209" y="646076"/>
                  <a:pt x="2340395" y="658268"/>
                </a:cubicBezTo>
                <a:lnTo>
                  <a:pt x="2784135" y="1068558"/>
                </a:lnTo>
                <a:cubicBezTo>
                  <a:pt x="2849539" y="1129032"/>
                  <a:pt x="2853536" y="1231077"/>
                  <a:pt x="2793062" y="1296481"/>
                </a:cubicBezTo>
                <a:cubicBezTo>
                  <a:pt x="2732588" y="1361884"/>
                  <a:pt x="2630543" y="1365881"/>
                  <a:pt x="2565140" y="1305407"/>
                </a:cubicBezTo>
                <a:lnTo>
                  <a:pt x="2126257" y="899607"/>
                </a:lnTo>
                <a:lnTo>
                  <a:pt x="1743614" y="899607"/>
                </a:lnTo>
                <a:lnTo>
                  <a:pt x="2286666" y="1840200"/>
                </a:lnTo>
                <a:lnTo>
                  <a:pt x="2288746" y="1846386"/>
                </a:lnTo>
                <a:lnTo>
                  <a:pt x="2725602" y="2362753"/>
                </a:lnTo>
                <a:lnTo>
                  <a:pt x="3373942" y="2362753"/>
                </a:lnTo>
                <a:cubicBezTo>
                  <a:pt x="3493236" y="2362753"/>
                  <a:pt x="3589942" y="2459459"/>
                  <a:pt x="3589942" y="2578753"/>
                </a:cubicBezTo>
                <a:cubicBezTo>
                  <a:pt x="3589942" y="2698047"/>
                  <a:pt x="3493236" y="2794753"/>
                  <a:pt x="3373942" y="2794753"/>
                </a:cubicBezTo>
                <a:lnTo>
                  <a:pt x="2653392" y="2794753"/>
                </a:lnTo>
                <a:cubicBezTo>
                  <a:pt x="2610966" y="2794753"/>
                  <a:pt x="2571398" y="2782522"/>
                  <a:pt x="2540111" y="2758089"/>
                </a:cubicBezTo>
                <a:cubicBezTo>
                  <a:pt x="2505204" y="2752485"/>
                  <a:pt x="2473368" y="2733462"/>
                  <a:pt x="2448894" y="2704534"/>
                </a:cubicBezTo>
                <a:lnTo>
                  <a:pt x="2084567" y="2273898"/>
                </a:lnTo>
                <a:lnTo>
                  <a:pt x="1418219" y="2658614"/>
                </a:lnTo>
                <a:lnTo>
                  <a:pt x="1654802" y="3541556"/>
                </a:lnTo>
                <a:cubicBezTo>
                  <a:pt x="1685155" y="3654835"/>
                  <a:pt x="1617931" y="3771271"/>
                  <a:pt x="1504652" y="3801624"/>
                </a:cubicBezTo>
                <a:lnTo>
                  <a:pt x="1497591" y="3803516"/>
                </a:lnTo>
                <a:cubicBezTo>
                  <a:pt x="1384312" y="3833869"/>
                  <a:pt x="1267875" y="3766645"/>
                  <a:pt x="1237522" y="3653366"/>
                </a:cubicBezTo>
                <a:lnTo>
                  <a:pt x="967938" y="2647263"/>
                </a:lnTo>
                <a:lnTo>
                  <a:pt x="965077" y="2629684"/>
                </a:lnTo>
                <a:lnTo>
                  <a:pt x="962568" y="2625338"/>
                </a:lnTo>
                <a:cubicBezTo>
                  <a:pt x="914145" y="2541467"/>
                  <a:pt x="942881" y="2434220"/>
                  <a:pt x="1026753" y="2385796"/>
                </a:cubicBezTo>
                <a:lnTo>
                  <a:pt x="1709051" y="1991871"/>
                </a:lnTo>
                <a:lnTo>
                  <a:pt x="1217739" y="1140893"/>
                </a:lnTo>
                <a:lnTo>
                  <a:pt x="800790" y="1504715"/>
                </a:lnTo>
                <a:cubicBezTo>
                  <a:pt x="747128" y="1551540"/>
                  <a:pt x="666088" y="1546791"/>
                  <a:pt x="618683" y="1494171"/>
                </a:cubicBezTo>
                <a:cubicBezTo>
                  <a:pt x="613095" y="1494189"/>
                  <a:pt x="608540" y="1491841"/>
                  <a:pt x="604057" y="1489253"/>
                </a:cubicBezTo>
                <a:lnTo>
                  <a:pt x="80671" y="1187076"/>
                </a:lnTo>
                <a:cubicBezTo>
                  <a:pt x="3528" y="1142537"/>
                  <a:pt x="-22903" y="1043894"/>
                  <a:pt x="21635" y="966751"/>
                </a:cubicBezTo>
                <a:cubicBezTo>
                  <a:pt x="55039" y="908894"/>
                  <a:pt x="118877" y="879562"/>
                  <a:pt x="181253" y="887301"/>
                </a:cubicBezTo>
                <a:cubicBezTo>
                  <a:pt x="202045" y="889881"/>
                  <a:pt x="222674" y="896580"/>
                  <a:pt x="241960" y="907715"/>
                </a:cubicBezTo>
                <a:lnTo>
                  <a:pt x="694745" y="1169131"/>
                </a:lnTo>
                <a:lnTo>
                  <a:pt x="1089807" y="824407"/>
                </a:lnTo>
                <a:lnTo>
                  <a:pt x="1091120" y="823658"/>
                </a:lnTo>
                <a:cubicBezTo>
                  <a:pt x="1097930" y="808830"/>
                  <a:pt x="1109754" y="796653"/>
                  <a:pt x="1124832" y="787947"/>
                </a:cubicBezTo>
                <a:lnTo>
                  <a:pt x="1457419" y="595928"/>
                </a:lnTo>
                <a:lnTo>
                  <a:pt x="1470653" y="591478"/>
                </a:lnTo>
                <a:cubicBezTo>
                  <a:pt x="1476999" y="586999"/>
                  <a:pt x="1484225" y="584203"/>
                  <a:pt x="1492334" y="584188"/>
                </a:cubicBezTo>
                <a:cubicBezTo>
                  <a:pt x="1492719" y="583883"/>
                  <a:pt x="1493138" y="583828"/>
                  <a:pt x="1493557" y="583776"/>
                </a:cubicBezTo>
                <a:lnTo>
                  <a:pt x="1494292" y="583792"/>
                </a:lnTo>
                <a:cubicBezTo>
                  <a:pt x="1504555" y="578590"/>
                  <a:pt x="1515990" y="577030"/>
                  <a:pt x="1527789" y="577030"/>
                </a:cubicBezTo>
                <a:close/>
                <a:moveTo>
                  <a:pt x="1133555" y="0"/>
                </a:moveTo>
                <a:cubicBezTo>
                  <a:pt x="1301891" y="0"/>
                  <a:pt x="1438355" y="136464"/>
                  <a:pt x="1438355" y="304800"/>
                </a:cubicBezTo>
                <a:cubicBezTo>
                  <a:pt x="1438355" y="473136"/>
                  <a:pt x="1301891" y="609600"/>
                  <a:pt x="1133555" y="609600"/>
                </a:cubicBezTo>
                <a:cubicBezTo>
                  <a:pt x="965219" y="609600"/>
                  <a:pt x="828755" y="473136"/>
                  <a:pt x="828755" y="304800"/>
                </a:cubicBezTo>
                <a:cubicBezTo>
                  <a:pt x="828755" y="136464"/>
                  <a:pt x="965219" y="0"/>
                  <a:pt x="11335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3EFB8013-A66F-4585-9216-DD554BE99F75}"/>
              </a:ext>
            </a:extLst>
          </p:cNvPr>
          <p:cNvSpPr/>
          <p:nvPr/>
        </p:nvSpPr>
        <p:spPr>
          <a:xfrm>
            <a:off x="4193464" y="34197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81EA8AF0-A39F-44C7-B3AC-D68B91B3075D}"/>
              </a:ext>
            </a:extLst>
          </p:cNvPr>
          <p:cNvSpPr/>
          <p:nvPr/>
        </p:nvSpPr>
        <p:spPr>
          <a:xfrm>
            <a:off x="5700923" y="34197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B89BE471-9034-413A-9A87-6CE00BE0E83C}"/>
              </a:ext>
            </a:extLst>
          </p:cNvPr>
          <p:cNvSpPr/>
          <p:nvPr/>
        </p:nvSpPr>
        <p:spPr>
          <a:xfrm>
            <a:off x="7299595" y="34197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67790DB8-45F0-4F65-87B1-C6AC4F934965}"/>
              </a:ext>
            </a:extLst>
          </p:cNvPr>
          <p:cNvSpPr/>
          <p:nvPr/>
        </p:nvSpPr>
        <p:spPr>
          <a:xfrm>
            <a:off x="8807010" y="34197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AB922577-9141-4048-8C40-ABA81C7A2262}"/>
              </a:ext>
            </a:extLst>
          </p:cNvPr>
          <p:cNvGrpSpPr/>
          <p:nvPr/>
        </p:nvGrpSpPr>
        <p:grpSpPr>
          <a:xfrm>
            <a:off x="2818042" y="4505571"/>
            <a:ext cx="1663418" cy="1477328"/>
            <a:chOff x="2725123" y="4283314"/>
            <a:chExt cx="1292073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9399CA-B31B-48CD-B8A3-A83F6267879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7EC007-1A3C-407E-AECB-B264ACDAF84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E562B171-515F-4259-A9BE-D4589A559781}"/>
              </a:ext>
            </a:extLst>
          </p:cNvPr>
          <p:cNvGrpSpPr/>
          <p:nvPr/>
        </p:nvGrpSpPr>
        <p:grpSpPr>
          <a:xfrm>
            <a:off x="5898932" y="45055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662F86-6D6A-4844-B823-00CF2D20BD2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D5D4E3-AC60-44A7-9F21-39C0447BDF1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B1BBF0EE-1523-4C3F-A754-86906E68C9E4}"/>
              </a:ext>
            </a:extLst>
          </p:cNvPr>
          <p:cNvGrpSpPr/>
          <p:nvPr/>
        </p:nvGrpSpPr>
        <p:grpSpPr>
          <a:xfrm>
            <a:off x="4358488" y="186118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F3153B-C9A3-4435-BBB3-78775ADE92B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B29652-076B-441A-9D29-BAE4D91ED9B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5696D48A-3C23-409B-A509-C8C992B8CE0B}"/>
              </a:ext>
            </a:extLst>
          </p:cNvPr>
          <p:cNvGrpSpPr/>
          <p:nvPr/>
        </p:nvGrpSpPr>
        <p:grpSpPr>
          <a:xfrm>
            <a:off x="7439378" y="18611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921A1-A54E-4BBB-BD3F-3C43B36DC18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93A7BF-D97F-47F2-A00C-7CAD35C0903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D0DB3EDA-8BC8-429F-A2E7-DFEF698089C7}"/>
              </a:ext>
            </a:extLst>
          </p:cNvPr>
          <p:cNvSpPr/>
          <p:nvPr/>
        </p:nvSpPr>
        <p:spPr>
          <a:xfrm>
            <a:off x="10319964" y="34197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C44D017B-2520-4F46-9E8F-D99A3DD17234}"/>
              </a:ext>
            </a:extLst>
          </p:cNvPr>
          <p:cNvGrpSpPr/>
          <p:nvPr/>
        </p:nvGrpSpPr>
        <p:grpSpPr>
          <a:xfrm>
            <a:off x="8979820" y="4505571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52262-D4EE-4509-8F73-5285725FB50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2BF07D-2B05-47E5-A603-B7C0543AF82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id="{6F62FE7D-2822-4578-A159-1E220DC20FE0}"/>
              </a:ext>
            </a:extLst>
          </p:cNvPr>
          <p:cNvSpPr/>
          <p:nvPr/>
        </p:nvSpPr>
        <p:spPr>
          <a:xfrm>
            <a:off x="8339965" y="37700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00ED307E-E67D-45F2-AFB0-79C78DCA7726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155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9F5B0064-F439-487A-8B01-784E635C0103}"/>
              </a:ext>
            </a:extLst>
          </p:cNvPr>
          <p:cNvSpPr/>
          <p:nvPr/>
        </p:nvSpPr>
        <p:spPr>
          <a:xfrm>
            <a:off x="5187414" y="37987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DDCB4E13-56D4-49C2-981B-BAEFA97A1CB2}"/>
              </a:ext>
            </a:extLst>
          </p:cNvPr>
          <p:cNvSpPr/>
          <p:nvPr/>
        </p:nvSpPr>
        <p:spPr>
          <a:xfrm>
            <a:off x="3823344" y="37774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E00FA867-7294-4605-B51E-AA9F5C2FF4D4}"/>
              </a:ext>
            </a:extLst>
          </p:cNvPr>
          <p:cNvSpPr>
            <a:spLocks noChangeAspect="1"/>
          </p:cNvSpPr>
          <p:nvPr/>
        </p:nvSpPr>
        <p:spPr>
          <a:xfrm>
            <a:off x="6812382" y="37774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1CB6B7A-B388-4247-A34A-959C1BB71204}"/>
              </a:ext>
            </a:extLst>
          </p:cNvPr>
          <p:cNvGrpSpPr/>
          <p:nvPr/>
        </p:nvGrpSpPr>
        <p:grpSpPr>
          <a:xfrm rot="21097996">
            <a:off x="6135644" y="2296076"/>
            <a:ext cx="3228188" cy="386592"/>
            <a:chOff x="6096000" y="2565301"/>
            <a:chExt cx="3228188" cy="386592"/>
          </a:xfrm>
        </p:grpSpPr>
        <p:cxnSp>
          <p:nvCxnSpPr>
            <p:cNvPr id="4" name="Straight Connector 2">
              <a:extLst>
                <a:ext uri="{FF2B5EF4-FFF2-40B4-BE49-F238E27FC236}">
                  <a16:creationId xmlns:a16="http://schemas.microsoft.com/office/drawing/2014/main" id="{6CEAC875-D99F-441C-9D7E-21DFCFC99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758597"/>
              <a:ext cx="3228188" cy="5228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AC7C256F-1B6A-4859-8222-37ABB3497102}"/>
                </a:ext>
              </a:extLst>
            </p:cNvPr>
            <p:cNvSpPr/>
            <p:nvPr/>
          </p:nvSpPr>
          <p:spPr>
            <a:xfrm>
              <a:off x="7618163" y="2565301"/>
              <a:ext cx="386592" cy="386592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6" name="Straight Connector 1">
            <a:extLst>
              <a:ext uri="{FF2B5EF4-FFF2-40B4-BE49-F238E27FC236}">
                <a16:creationId xmlns:a16="http://schemas.microsoft.com/office/drawing/2014/main" id="{E124A9C4-0426-45DA-ABB3-375A930CD415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1180655" y="4665219"/>
            <a:ext cx="302545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1D89A15F-E9B6-4C74-A478-2D7AE0F1C26D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4536090" y="2895278"/>
            <a:ext cx="1432663" cy="163326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4">
            <a:extLst>
              <a:ext uri="{FF2B5EF4-FFF2-40B4-BE49-F238E27FC236}">
                <a16:creationId xmlns:a16="http://schemas.microsoft.com/office/drawing/2014/main" id="{7ADB8A5F-78AA-471F-B95C-BA484DF1AEB2}"/>
              </a:ext>
            </a:extLst>
          </p:cNvPr>
          <p:cNvSpPr/>
          <p:nvPr/>
        </p:nvSpPr>
        <p:spPr>
          <a:xfrm>
            <a:off x="641663" y="4395723"/>
            <a:ext cx="538992" cy="5389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E91BC8DA-0728-4E4A-863E-187DCB804D2E}"/>
              </a:ext>
            </a:extLst>
          </p:cNvPr>
          <p:cNvSpPr/>
          <p:nvPr/>
        </p:nvSpPr>
        <p:spPr>
          <a:xfrm>
            <a:off x="2500088" y="4471923"/>
            <a:ext cx="386592" cy="3865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0DE47D57-71BF-42BC-91E7-1158255620C3}"/>
              </a:ext>
            </a:extLst>
          </p:cNvPr>
          <p:cNvSpPr/>
          <p:nvPr/>
        </p:nvSpPr>
        <p:spPr>
          <a:xfrm>
            <a:off x="4206113" y="4471923"/>
            <a:ext cx="386592" cy="3865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74FCA458-D249-4ADB-AD09-93AD75040074}"/>
              </a:ext>
            </a:extLst>
          </p:cNvPr>
          <p:cNvSpPr/>
          <p:nvPr/>
        </p:nvSpPr>
        <p:spPr>
          <a:xfrm>
            <a:off x="5912138" y="2565301"/>
            <a:ext cx="386592" cy="3865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4B7A8D-5B10-4400-B2F2-16EA7BE40FA2}"/>
              </a:ext>
            </a:extLst>
          </p:cNvPr>
          <p:cNvSpPr/>
          <p:nvPr/>
        </p:nvSpPr>
        <p:spPr>
          <a:xfrm>
            <a:off x="5059125" y="3518612"/>
            <a:ext cx="386592" cy="3865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301B4D-ED0F-4169-BFC7-320879D5809A}"/>
              </a:ext>
            </a:extLst>
          </p:cNvPr>
          <p:cNvGrpSpPr/>
          <p:nvPr/>
        </p:nvGrpSpPr>
        <p:grpSpPr>
          <a:xfrm>
            <a:off x="641663" y="5128011"/>
            <a:ext cx="1984805" cy="889547"/>
            <a:chOff x="1109958" y="5132809"/>
            <a:chExt cx="1720208" cy="8895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E319E3-6F17-4A5C-B230-80D9CF3490BF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25BCBE-5D2D-41B3-A7A6-BD004BBD5EF2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52D7E5-C058-46DF-BC18-D66A5378F34B}"/>
              </a:ext>
            </a:extLst>
          </p:cNvPr>
          <p:cNvSpPr txBox="1"/>
          <p:nvPr/>
        </p:nvSpPr>
        <p:spPr>
          <a:xfrm>
            <a:off x="2399775" y="4073316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96065-A0BF-4F63-842C-799E68F8BDFB}"/>
              </a:ext>
            </a:extLst>
          </p:cNvPr>
          <p:cNvSpPr txBox="1"/>
          <p:nvPr/>
        </p:nvSpPr>
        <p:spPr>
          <a:xfrm>
            <a:off x="5514279" y="362820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2024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65B63-9905-45A4-A6C6-9C27825FED97}"/>
              </a:ext>
            </a:extLst>
          </p:cNvPr>
          <p:cNvSpPr txBox="1"/>
          <p:nvPr/>
        </p:nvSpPr>
        <p:spPr>
          <a:xfrm>
            <a:off x="7519454" y="282764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2026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BB68D0-4532-4290-B998-FDA2EFF50046}"/>
              </a:ext>
            </a:extLst>
          </p:cNvPr>
          <p:cNvSpPr txBox="1"/>
          <p:nvPr/>
        </p:nvSpPr>
        <p:spPr>
          <a:xfrm>
            <a:off x="4049185" y="4050799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15A8D4-1B83-43A9-8B05-5F5FB8C63F0E}"/>
              </a:ext>
            </a:extLst>
          </p:cNvPr>
          <p:cNvSpPr txBox="1"/>
          <p:nvPr/>
        </p:nvSpPr>
        <p:spPr>
          <a:xfrm>
            <a:off x="6097397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2025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78F777-933C-4DD5-BCDD-5CB3821F8CCC}"/>
              </a:ext>
            </a:extLst>
          </p:cNvPr>
          <p:cNvSpPr txBox="1"/>
          <p:nvPr/>
        </p:nvSpPr>
        <p:spPr>
          <a:xfrm>
            <a:off x="9417467" y="2623896"/>
            <a:ext cx="83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2027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D9ECB3-AA71-4C98-B7F0-411C180DB5D2}"/>
              </a:ext>
            </a:extLst>
          </p:cNvPr>
          <p:cNvSpPr txBox="1"/>
          <p:nvPr/>
        </p:nvSpPr>
        <p:spPr>
          <a:xfrm>
            <a:off x="594029" y="3961272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2021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2169F5B8-983E-49C4-B36F-C574EE9A037D}"/>
              </a:ext>
            </a:extLst>
          </p:cNvPr>
          <p:cNvGrpSpPr/>
          <p:nvPr/>
        </p:nvGrpSpPr>
        <p:grpSpPr>
          <a:xfrm>
            <a:off x="4813850" y="4493430"/>
            <a:ext cx="3075726" cy="704881"/>
            <a:chOff x="1109958" y="5132809"/>
            <a:chExt cx="1720208" cy="704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B2BE86-7EF8-4F45-8B1E-B0081DEAB1E2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7ED515-7539-4291-BFC5-C4EFF1692ACD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6489CE6-4C5E-4AFC-BF68-FF24A3E20183}"/>
              </a:ext>
            </a:extLst>
          </p:cNvPr>
          <p:cNvGrpSpPr/>
          <p:nvPr/>
        </p:nvGrpSpPr>
        <p:grpSpPr>
          <a:xfrm>
            <a:off x="3521262" y="1709627"/>
            <a:ext cx="3075726" cy="704881"/>
            <a:chOff x="1109958" y="5132809"/>
            <a:chExt cx="1720208" cy="7048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E2AC54-A459-48B5-850E-F81F5E2C3BB1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58EA01-BCCC-417D-984A-B6B72737201A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C4B39652-1283-4B18-BB49-66323498DFAF}"/>
              </a:ext>
            </a:extLst>
          </p:cNvPr>
          <p:cNvGrpSpPr/>
          <p:nvPr/>
        </p:nvGrpSpPr>
        <p:grpSpPr>
          <a:xfrm>
            <a:off x="2521991" y="2529788"/>
            <a:ext cx="3075726" cy="704881"/>
            <a:chOff x="1109958" y="5132809"/>
            <a:chExt cx="1720208" cy="7048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A51022-E3A3-4211-8E3E-9057AEE99A15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7115BD-967C-4DC5-AEEB-012F785873FE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2EE3B2EB-FE92-4453-8B2A-89A1CFDE93F4}"/>
              </a:ext>
            </a:extLst>
          </p:cNvPr>
          <p:cNvGrpSpPr/>
          <p:nvPr/>
        </p:nvGrpSpPr>
        <p:grpSpPr>
          <a:xfrm>
            <a:off x="1522719" y="3349950"/>
            <a:ext cx="3075726" cy="704881"/>
            <a:chOff x="1109958" y="5132809"/>
            <a:chExt cx="1720208" cy="7048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5DCF69-AEF9-4462-9967-AF904944F369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A2D727-4728-46D1-8166-F012ECE710AA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0B59FEB7-A4D4-4887-BE0B-5553F609C4CF}"/>
              </a:ext>
            </a:extLst>
          </p:cNvPr>
          <p:cNvGrpSpPr/>
          <p:nvPr/>
        </p:nvGrpSpPr>
        <p:grpSpPr>
          <a:xfrm>
            <a:off x="2829045" y="5128011"/>
            <a:ext cx="1984805" cy="889547"/>
            <a:chOff x="1109958" y="5132809"/>
            <a:chExt cx="1720208" cy="88954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FCCAFD8-6AA7-46BD-9C9C-DEB9CEA8F71A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AEFD41-9546-4C47-A00A-6F04743154F2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1FFB0248-E9E2-40AF-B0C3-F48C787421A2}"/>
              </a:ext>
            </a:extLst>
          </p:cNvPr>
          <p:cNvGrpSpPr/>
          <p:nvPr/>
        </p:nvGrpSpPr>
        <p:grpSpPr>
          <a:xfrm>
            <a:off x="7022208" y="3251436"/>
            <a:ext cx="1984805" cy="889547"/>
            <a:chOff x="1109958" y="5132809"/>
            <a:chExt cx="1720208" cy="88954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9A5E0C-AF4C-4693-9400-62908D9509D8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8350B4-E93A-4E74-9940-7FDF2CB7C4DC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64D9F15B-358A-48D6-B2E2-8A5F3907711A}"/>
              </a:ext>
            </a:extLst>
          </p:cNvPr>
          <p:cNvGrpSpPr/>
          <p:nvPr/>
        </p:nvGrpSpPr>
        <p:grpSpPr>
          <a:xfrm>
            <a:off x="9413437" y="3054755"/>
            <a:ext cx="1984805" cy="889547"/>
            <a:chOff x="1109958" y="5132809"/>
            <a:chExt cx="1720208" cy="88954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068FB76-4D45-4D88-9077-01F27069F7F1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234741-D478-472F-B4C0-348F1C6513DF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4" name="Group 20">
            <a:extLst>
              <a:ext uri="{FF2B5EF4-FFF2-40B4-BE49-F238E27FC236}">
                <a16:creationId xmlns:a16="http://schemas.microsoft.com/office/drawing/2014/main" id="{55508C84-8FB9-4440-95CB-2E76B456F079}"/>
              </a:ext>
            </a:extLst>
          </p:cNvPr>
          <p:cNvGrpSpPr/>
          <p:nvPr/>
        </p:nvGrpSpPr>
        <p:grpSpPr>
          <a:xfrm rot="3874959">
            <a:off x="9654327" y="785585"/>
            <a:ext cx="825717" cy="2125081"/>
            <a:chOff x="4763135" y="2911002"/>
            <a:chExt cx="1532908" cy="3945123"/>
          </a:xfrm>
        </p:grpSpPr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27EE03B5-8039-4CDF-836D-734721F28D85}"/>
                </a:ext>
              </a:extLst>
            </p:cNvPr>
            <p:cNvSpPr/>
            <p:nvPr/>
          </p:nvSpPr>
          <p:spPr>
            <a:xfrm>
              <a:off x="5142568" y="5745573"/>
              <a:ext cx="778877" cy="1110552"/>
            </a:xfrm>
            <a:custGeom>
              <a:avLst/>
              <a:gdLst>
                <a:gd name="connsiteX0" fmla="*/ 747722 w 778877"/>
                <a:gd name="connsiteY0" fmla="*/ 0 h 1110552"/>
                <a:gd name="connsiteX1" fmla="*/ 680583 w 778877"/>
                <a:gd name="connsiteY1" fmla="*/ 25833 h 1110552"/>
                <a:gd name="connsiteX2" fmla="*/ 133417 w 778877"/>
                <a:gd name="connsiteY2" fmla="*/ 28630 h 1110552"/>
                <a:gd name="connsiteX3" fmla="*/ 31704 w 778877"/>
                <a:gd name="connsiteY3" fmla="*/ 131 h 1110552"/>
                <a:gd name="connsiteX4" fmla="*/ 1675 w 778877"/>
                <a:gd name="connsiteY4" fmla="*/ 179911 h 1110552"/>
                <a:gd name="connsiteX5" fmla="*/ 47920 w 778877"/>
                <a:gd name="connsiteY5" fmla="*/ 503105 h 1110552"/>
                <a:gd name="connsiteX6" fmla="*/ 379375 w 778877"/>
                <a:gd name="connsiteY6" fmla="*/ 1102461 h 1110552"/>
                <a:gd name="connsiteX7" fmla="*/ 400881 w 778877"/>
                <a:gd name="connsiteY7" fmla="*/ 1100756 h 1110552"/>
                <a:gd name="connsiteX8" fmla="*/ 536295 w 778877"/>
                <a:gd name="connsiteY8" fmla="*/ 903054 h 1110552"/>
                <a:gd name="connsiteX9" fmla="*/ 749907 w 778877"/>
                <a:gd name="connsiteY9" fmla="*/ 440687 h 1110552"/>
                <a:gd name="connsiteX10" fmla="*/ 747722 w 778877"/>
                <a:gd name="connsiteY10" fmla="*/ 0 h 111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877" h="1110552">
                  <a:moveTo>
                    <a:pt x="747722" y="0"/>
                  </a:moveTo>
                  <a:cubicBezTo>
                    <a:pt x="717824" y="14381"/>
                    <a:pt x="680670" y="25527"/>
                    <a:pt x="680583" y="25833"/>
                  </a:cubicBezTo>
                  <a:cubicBezTo>
                    <a:pt x="640675" y="31996"/>
                    <a:pt x="204053" y="28761"/>
                    <a:pt x="133417" y="28630"/>
                  </a:cubicBezTo>
                  <a:cubicBezTo>
                    <a:pt x="95914" y="28630"/>
                    <a:pt x="69513" y="17353"/>
                    <a:pt x="31704" y="131"/>
                  </a:cubicBezTo>
                  <a:cubicBezTo>
                    <a:pt x="12427" y="58528"/>
                    <a:pt x="5740" y="119111"/>
                    <a:pt x="1675" y="179911"/>
                  </a:cubicBezTo>
                  <a:cubicBezTo>
                    <a:pt x="-5800" y="290761"/>
                    <a:pt x="12121" y="398244"/>
                    <a:pt x="47920" y="503105"/>
                  </a:cubicBezTo>
                  <a:cubicBezTo>
                    <a:pt x="122883" y="722531"/>
                    <a:pt x="242431" y="917260"/>
                    <a:pt x="379375" y="1102461"/>
                  </a:cubicBezTo>
                  <a:cubicBezTo>
                    <a:pt x="389210" y="1115792"/>
                    <a:pt x="393275" y="1110809"/>
                    <a:pt x="400881" y="1100756"/>
                  </a:cubicBezTo>
                  <a:cubicBezTo>
                    <a:pt x="448962" y="1036852"/>
                    <a:pt x="494202" y="971024"/>
                    <a:pt x="536295" y="903054"/>
                  </a:cubicBezTo>
                  <a:cubicBezTo>
                    <a:pt x="626295" y="757630"/>
                    <a:pt x="704055" y="606611"/>
                    <a:pt x="749907" y="440687"/>
                  </a:cubicBezTo>
                  <a:cubicBezTo>
                    <a:pt x="790470" y="293515"/>
                    <a:pt x="787236" y="146735"/>
                    <a:pt x="747722" y="0"/>
                  </a:cubicBezTo>
                  <a:close/>
                </a:path>
              </a:pathLst>
            </a:custGeom>
            <a:solidFill>
              <a:srgbClr val="FFCD07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9C03EFA3-2126-405A-93FE-BDBBA4B93AED}"/>
                </a:ext>
              </a:extLst>
            </p:cNvPr>
            <p:cNvSpPr/>
            <p:nvPr/>
          </p:nvSpPr>
          <p:spPr>
            <a:xfrm>
              <a:off x="4763135" y="2911002"/>
              <a:ext cx="1532559" cy="2997504"/>
            </a:xfrm>
            <a:custGeom>
              <a:avLst/>
              <a:gdLst>
                <a:gd name="connsiteX0" fmla="*/ 1447595 w 1532559"/>
                <a:gd name="connsiteY0" fmla="*/ 2330417 h 2997504"/>
                <a:gd name="connsiteX1" fmla="*/ 1218203 w 1532559"/>
                <a:gd name="connsiteY1" fmla="*/ 2062735 h 2997504"/>
                <a:gd name="connsiteX2" fmla="*/ 1218203 w 1532559"/>
                <a:gd name="connsiteY2" fmla="*/ 2062735 h 2997504"/>
                <a:gd name="connsiteX3" fmla="*/ 1218203 w 1532559"/>
                <a:gd name="connsiteY3" fmla="*/ 2062735 h 2997504"/>
                <a:gd name="connsiteX4" fmla="*/ 1215362 w 1532559"/>
                <a:gd name="connsiteY4" fmla="*/ 800863 h 2997504"/>
                <a:gd name="connsiteX5" fmla="*/ 1215362 w 1532559"/>
                <a:gd name="connsiteY5" fmla="*/ 800863 h 2997504"/>
                <a:gd name="connsiteX6" fmla="*/ 1215362 w 1532559"/>
                <a:gd name="connsiteY6" fmla="*/ 800863 h 2997504"/>
                <a:gd name="connsiteX7" fmla="*/ 1214575 w 1532559"/>
                <a:gd name="connsiteY7" fmla="*/ 796536 h 2997504"/>
                <a:gd name="connsiteX8" fmla="*/ 1214575 w 1532559"/>
                <a:gd name="connsiteY8" fmla="*/ 796536 h 2997504"/>
                <a:gd name="connsiteX9" fmla="*/ 1214575 w 1532559"/>
                <a:gd name="connsiteY9" fmla="*/ 796536 h 2997504"/>
                <a:gd name="connsiteX10" fmla="*/ 773101 w 1532559"/>
                <a:gd name="connsiteY10" fmla="*/ 6560 h 2997504"/>
                <a:gd name="connsiteX11" fmla="*/ 764534 w 1532559"/>
                <a:gd name="connsiteY11" fmla="*/ 4112 h 2997504"/>
                <a:gd name="connsiteX12" fmla="*/ 322623 w 1532559"/>
                <a:gd name="connsiteY12" fmla="*/ 796754 h 2997504"/>
                <a:gd name="connsiteX13" fmla="*/ 322623 w 1532559"/>
                <a:gd name="connsiteY13" fmla="*/ 796754 h 2997504"/>
                <a:gd name="connsiteX14" fmla="*/ 321093 w 1532559"/>
                <a:gd name="connsiteY14" fmla="*/ 801475 h 2997504"/>
                <a:gd name="connsiteX15" fmla="*/ 321093 w 1532559"/>
                <a:gd name="connsiteY15" fmla="*/ 801475 h 2997504"/>
                <a:gd name="connsiteX16" fmla="*/ 313182 w 1532559"/>
                <a:gd name="connsiteY16" fmla="*/ 2063522 h 2997504"/>
                <a:gd name="connsiteX17" fmla="*/ 82610 w 1532559"/>
                <a:gd name="connsiteY17" fmla="*/ 2334307 h 2997504"/>
                <a:gd name="connsiteX18" fmla="*/ 9789 w 1532559"/>
                <a:gd name="connsiteY18" fmla="*/ 2848646 h 2997504"/>
                <a:gd name="connsiteX19" fmla="*/ 29808 w 1532559"/>
                <a:gd name="connsiteY19" fmla="*/ 2944415 h 2997504"/>
                <a:gd name="connsiteX20" fmla="*/ 76053 w 1532559"/>
                <a:gd name="connsiteY20" fmla="*/ 2984410 h 2997504"/>
                <a:gd name="connsiteX21" fmla="*/ 125796 w 1532559"/>
                <a:gd name="connsiteY21" fmla="*/ 2952195 h 2997504"/>
                <a:gd name="connsiteX22" fmla="*/ 139346 w 1532559"/>
                <a:gd name="connsiteY22" fmla="*/ 2922516 h 2997504"/>
                <a:gd name="connsiteX23" fmla="*/ 315761 w 1532559"/>
                <a:gd name="connsiteY23" fmla="*/ 2690109 h 2997504"/>
                <a:gd name="connsiteX24" fmla="*/ 320044 w 1532559"/>
                <a:gd name="connsiteY24" fmla="*/ 2681367 h 2997504"/>
                <a:gd name="connsiteX25" fmla="*/ 320132 w 1532559"/>
                <a:gd name="connsiteY25" fmla="*/ 2690109 h 2997504"/>
                <a:gd name="connsiteX26" fmla="*/ 410743 w 1532559"/>
                <a:gd name="connsiteY26" fmla="*/ 2833784 h 2997504"/>
                <a:gd name="connsiteX27" fmla="*/ 471763 w 1532559"/>
                <a:gd name="connsiteY27" fmla="*/ 2858699 h 2997504"/>
                <a:gd name="connsiteX28" fmla="*/ 728298 w 1532559"/>
                <a:gd name="connsiteY28" fmla="*/ 2862152 h 2997504"/>
                <a:gd name="connsiteX29" fmla="*/ 744690 w 1532559"/>
                <a:gd name="connsiteY29" fmla="*/ 2961025 h 2997504"/>
                <a:gd name="connsiteX30" fmla="*/ 766326 w 1532559"/>
                <a:gd name="connsiteY30" fmla="*/ 2997479 h 2997504"/>
                <a:gd name="connsiteX31" fmla="*/ 791635 w 1532559"/>
                <a:gd name="connsiteY31" fmla="*/ 2961724 h 2997504"/>
                <a:gd name="connsiteX32" fmla="*/ 808638 w 1532559"/>
                <a:gd name="connsiteY32" fmla="*/ 2862283 h 2997504"/>
                <a:gd name="connsiteX33" fmla="*/ 1126805 w 1532559"/>
                <a:gd name="connsiteY33" fmla="*/ 2833653 h 2997504"/>
                <a:gd name="connsiteX34" fmla="*/ 1215887 w 1532559"/>
                <a:gd name="connsiteY34" fmla="*/ 2690415 h 2997504"/>
                <a:gd name="connsiteX35" fmla="*/ 1215887 w 1532559"/>
                <a:gd name="connsiteY35" fmla="*/ 2690415 h 2997504"/>
                <a:gd name="connsiteX36" fmla="*/ 1215887 w 1532559"/>
                <a:gd name="connsiteY36" fmla="*/ 2690415 h 2997504"/>
                <a:gd name="connsiteX37" fmla="*/ 1311437 w 1532559"/>
                <a:gd name="connsiteY37" fmla="*/ 2788457 h 2997504"/>
                <a:gd name="connsiteX38" fmla="*/ 1406726 w 1532559"/>
                <a:gd name="connsiteY38" fmla="*/ 2951714 h 2997504"/>
                <a:gd name="connsiteX39" fmla="*/ 1455987 w 1532559"/>
                <a:gd name="connsiteY39" fmla="*/ 2984497 h 2997504"/>
                <a:gd name="connsiteX40" fmla="*/ 1502801 w 1532559"/>
                <a:gd name="connsiteY40" fmla="*/ 2944677 h 2997504"/>
                <a:gd name="connsiteX41" fmla="*/ 1505730 w 1532559"/>
                <a:gd name="connsiteY41" fmla="*/ 2934187 h 2997504"/>
                <a:gd name="connsiteX42" fmla="*/ 1447595 w 1532559"/>
                <a:gd name="connsiteY42" fmla="*/ 2330417 h 29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32559" h="2997504">
                  <a:moveTo>
                    <a:pt x="1447595" y="2330417"/>
                  </a:moveTo>
                  <a:cubicBezTo>
                    <a:pt x="1395798" y="2220573"/>
                    <a:pt x="1322671" y="2127951"/>
                    <a:pt x="1218203" y="2062735"/>
                  </a:cubicBezTo>
                  <a:cubicBezTo>
                    <a:pt x="1218203" y="2062735"/>
                    <a:pt x="1218203" y="2062735"/>
                    <a:pt x="1218203" y="2062735"/>
                  </a:cubicBezTo>
                  <a:cubicBezTo>
                    <a:pt x="1218203" y="2062735"/>
                    <a:pt x="1218203" y="2062735"/>
                    <a:pt x="1218203" y="2062735"/>
                  </a:cubicBezTo>
                  <a:cubicBezTo>
                    <a:pt x="1214619" y="2055086"/>
                    <a:pt x="1215624" y="808818"/>
                    <a:pt x="1215362" y="800863"/>
                  </a:cubicBezTo>
                  <a:cubicBezTo>
                    <a:pt x="1215362" y="800863"/>
                    <a:pt x="1215362" y="800863"/>
                    <a:pt x="1215362" y="800863"/>
                  </a:cubicBezTo>
                  <a:cubicBezTo>
                    <a:pt x="1215362" y="800863"/>
                    <a:pt x="1215362" y="800863"/>
                    <a:pt x="1215362" y="800863"/>
                  </a:cubicBezTo>
                  <a:cubicBezTo>
                    <a:pt x="1215100" y="799420"/>
                    <a:pt x="1214838" y="797978"/>
                    <a:pt x="1214575" y="796536"/>
                  </a:cubicBezTo>
                  <a:cubicBezTo>
                    <a:pt x="1214575" y="796536"/>
                    <a:pt x="1214575" y="796536"/>
                    <a:pt x="1214575" y="796536"/>
                  </a:cubicBezTo>
                  <a:cubicBezTo>
                    <a:pt x="1214575" y="796536"/>
                    <a:pt x="1214575" y="796536"/>
                    <a:pt x="1214575" y="796536"/>
                  </a:cubicBezTo>
                  <a:cubicBezTo>
                    <a:pt x="1154780" y="689008"/>
                    <a:pt x="857113" y="155218"/>
                    <a:pt x="773101" y="6560"/>
                  </a:cubicBezTo>
                  <a:cubicBezTo>
                    <a:pt x="771877" y="-84"/>
                    <a:pt x="768818" y="-2969"/>
                    <a:pt x="764534" y="4112"/>
                  </a:cubicBezTo>
                  <a:cubicBezTo>
                    <a:pt x="759027" y="13204"/>
                    <a:pt x="353876" y="739450"/>
                    <a:pt x="322623" y="796754"/>
                  </a:cubicBezTo>
                  <a:cubicBezTo>
                    <a:pt x="322623" y="796754"/>
                    <a:pt x="322623" y="796754"/>
                    <a:pt x="322623" y="796754"/>
                  </a:cubicBezTo>
                  <a:cubicBezTo>
                    <a:pt x="322099" y="798328"/>
                    <a:pt x="321618" y="799901"/>
                    <a:pt x="321093" y="801475"/>
                  </a:cubicBezTo>
                  <a:cubicBezTo>
                    <a:pt x="321093" y="801475"/>
                    <a:pt x="321093" y="801475"/>
                    <a:pt x="321093" y="801475"/>
                  </a:cubicBezTo>
                  <a:cubicBezTo>
                    <a:pt x="320656" y="810173"/>
                    <a:pt x="311783" y="1783208"/>
                    <a:pt x="313182" y="2063522"/>
                  </a:cubicBezTo>
                  <a:cubicBezTo>
                    <a:pt x="207753" y="2129437"/>
                    <a:pt x="134800" y="2223501"/>
                    <a:pt x="82610" y="2334307"/>
                  </a:cubicBezTo>
                  <a:cubicBezTo>
                    <a:pt x="5592" y="2498002"/>
                    <a:pt x="-14645" y="2670351"/>
                    <a:pt x="9789" y="2848646"/>
                  </a:cubicBezTo>
                  <a:cubicBezTo>
                    <a:pt x="14203" y="2880948"/>
                    <a:pt x="20148" y="2913162"/>
                    <a:pt x="29808" y="2944415"/>
                  </a:cubicBezTo>
                  <a:cubicBezTo>
                    <a:pt x="36802" y="2967013"/>
                    <a:pt x="51270" y="2982661"/>
                    <a:pt x="76053" y="2984410"/>
                  </a:cubicBezTo>
                  <a:cubicBezTo>
                    <a:pt x="100094" y="2986158"/>
                    <a:pt x="115524" y="2972521"/>
                    <a:pt x="125796" y="2952195"/>
                  </a:cubicBezTo>
                  <a:cubicBezTo>
                    <a:pt x="130691" y="2942492"/>
                    <a:pt x="134669" y="2932307"/>
                    <a:pt x="139346" y="2922516"/>
                  </a:cubicBezTo>
                  <a:cubicBezTo>
                    <a:pt x="182007" y="2832822"/>
                    <a:pt x="238699" y="2753751"/>
                    <a:pt x="315761" y="2690109"/>
                  </a:cubicBezTo>
                  <a:cubicBezTo>
                    <a:pt x="317990" y="2687399"/>
                    <a:pt x="319257" y="2684470"/>
                    <a:pt x="320044" y="2681367"/>
                  </a:cubicBezTo>
                  <a:cubicBezTo>
                    <a:pt x="320044" y="2684295"/>
                    <a:pt x="320088" y="2687180"/>
                    <a:pt x="320132" y="2690109"/>
                  </a:cubicBezTo>
                  <a:cubicBezTo>
                    <a:pt x="330141" y="2750735"/>
                    <a:pt x="359165" y="2799384"/>
                    <a:pt x="410743" y="2833784"/>
                  </a:cubicBezTo>
                  <a:cubicBezTo>
                    <a:pt x="430063" y="2844581"/>
                    <a:pt x="450607" y="2852405"/>
                    <a:pt x="471763" y="2858699"/>
                  </a:cubicBezTo>
                  <a:cubicBezTo>
                    <a:pt x="500087" y="2862720"/>
                    <a:pt x="693112" y="2861890"/>
                    <a:pt x="728298" y="2862152"/>
                  </a:cubicBezTo>
                  <a:cubicBezTo>
                    <a:pt x="733718" y="2895153"/>
                    <a:pt x="736079" y="2928636"/>
                    <a:pt x="744690" y="2961025"/>
                  </a:cubicBezTo>
                  <a:cubicBezTo>
                    <a:pt x="748492" y="2975231"/>
                    <a:pt x="748930" y="2996693"/>
                    <a:pt x="766326" y="2997479"/>
                  </a:cubicBezTo>
                  <a:cubicBezTo>
                    <a:pt x="785515" y="2998353"/>
                    <a:pt x="787569" y="2976586"/>
                    <a:pt x="791635" y="2961724"/>
                  </a:cubicBezTo>
                  <a:cubicBezTo>
                    <a:pt x="800508" y="2929160"/>
                    <a:pt x="803305" y="2895503"/>
                    <a:pt x="808638" y="2862283"/>
                  </a:cubicBezTo>
                  <a:cubicBezTo>
                    <a:pt x="844218" y="2862065"/>
                    <a:pt x="1106261" y="2845018"/>
                    <a:pt x="1126805" y="2833653"/>
                  </a:cubicBezTo>
                  <a:cubicBezTo>
                    <a:pt x="1177422" y="2798904"/>
                    <a:pt x="1207931" y="2751653"/>
                    <a:pt x="1215887" y="2690415"/>
                  </a:cubicBezTo>
                  <a:cubicBezTo>
                    <a:pt x="1215887" y="2690415"/>
                    <a:pt x="1215887" y="2690415"/>
                    <a:pt x="1215887" y="2690415"/>
                  </a:cubicBezTo>
                  <a:cubicBezTo>
                    <a:pt x="1215887" y="2690415"/>
                    <a:pt x="1215887" y="2690415"/>
                    <a:pt x="1215887" y="2690415"/>
                  </a:cubicBezTo>
                  <a:cubicBezTo>
                    <a:pt x="1252559" y="2718433"/>
                    <a:pt x="1283157" y="2752308"/>
                    <a:pt x="1311437" y="2788457"/>
                  </a:cubicBezTo>
                  <a:cubicBezTo>
                    <a:pt x="1350645" y="2838549"/>
                    <a:pt x="1380631" y="2893973"/>
                    <a:pt x="1406726" y="2951714"/>
                  </a:cubicBezTo>
                  <a:cubicBezTo>
                    <a:pt x="1416123" y="2972564"/>
                    <a:pt x="1431859" y="2985459"/>
                    <a:pt x="1455987" y="2984497"/>
                  </a:cubicBezTo>
                  <a:cubicBezTo>
                    <a:pt x="1477012" y="2983667"/>
                    <a:pt x="1494802" y="2968237"/>
                    <a:pt x="1502801" y="2944677"/>
                  </a:cubicBezTo>
                  <a:cubicBezTo>
                    <a:pt x="1503981" y="2941224"/>
                    <a:pt x="1504899" y="2937727"/>
                    <a:pt x="1505730" y="2934187"/>
                  </a:cubicBezTo>
                  <a:cubicBezTo>
                    <a:pt x="1553723" y="2726519"/>
                    <a:pt x="1539080" y="2524490"/>
                    <a:pt x="1447595" y="233041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2AECB7F8-9D1C-4D73-8E90-E1143AD61108}"/>
                </a:ext>
              </a:extLst>
            </p:cNvPr>
            <p:cNvSpPr/>
            <p:nvPr/>
          </p:nvSpPr>
          <p:spPr>
            <a:xfrm>
              <a:off x="5076579" y="5109851"/>
              <a:ext cx="903316" cy="236210"/>
            </a:xfrm>
            <a:custGeom>
              <a:avLst/>
              <a:gdLst>
                <a:gd name="connsiteX0" fmla="*/ 0 w 903316"/>
                <a:gd name="connsiteY0" fmla="*/ 0 h 236210"/>
                <a:gd name="connsiteX1" fmla="*/ 903317 w 903316"/>
                <a:gd name="connsiteY1" fmla="*/ 0 h 236210"/>
                <a:gd name="connsiteX2" fmla="*/ 903317 w 903316"/>
                <a:gd name="connsiteY2" fmla="*/ 236210 h 236210"/>
                <a:gd name="connsiteX3" fmla="*/ 0 w 903316"/>
                <a:gd name="connsiteY3" fmla="*/ 236210 h 2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316" h="236210">
                  <a:moveTo>
                    <a:pt x="0" y="0"/>
                  </a:moveTo>
                  <a:lnTo>
                    <a:pt x="903317" y="0"/>
                  </a:lnTo>
                  <a:lnTo>
                    <a:pt x="903317" y="236210"/>
                  </a:lnTo>
                  <a:lnTo>
                    <a:pt x="0" y="236210"/>
                  </a:lnTo>
                  <a:close/>
                </a:path>
              </a:pathLst>
            </a:custGeom>
            <a:solidFill>
              <a:srgbClr val="E6E8E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55D17192-754B-4206-B3B0-D7710ABC03A5}"/>
                </a:ext>
              </a:extLst>
            </p:cNvPr>
            <p:cNvSpPr/>
            <p:nvPr/>
          </p:nvSpPr>
          <p:spPr>
            <a:xfrm>
              <a:off x="5080731" y="5110069"/>
              <a:ext cx="903316" cy="236210"/>
            </a:xfrm>
            <a:custGeom>
              <a:avLst/>
              <a:gdLst>
                <a:gd name="connsiteX0" fmla="*/ 0 w 903316"/>
                <a:gd name="connsiteY0" fmla="*/ 0 h 236210"/>
                <a:gd name="connsiteX1" fmla="*/ 903317 w 903316"/>
                <a:gd name="connsiteY1" fmla="*/ 0 h 236210"/>
                <a:gd name="connsiteX2" fmla="*/ 903317 w 903316"/>
                <a:gd name="connsiteY2" fmla="*/ 236210 h 236210"/>
                <a:gd name="connsiteX3" fmla="*/ 0 w 903316"/>
                <a:gd name="connsiteY3" fmla="*/ 236210 h 2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316" h="236210">
                  <a:moveTo>
                    <a:pt x="0" y="0"/>
                  </a:moveTo>
                  <a:lnTo>
                    <a:pt x="903317" y="0"/>
                  </a:lnTo>
                  <a:lnTo>
                    <a:pt x="903317" y="236210"/>
                  </a:lnTo>
                  <a:lnTo>
                    <a:pt x="0" y="236210"/>
                  </a:lnTo>
                  <a:close/>
                </a:path>
              </a:pathLst>
            </a:custGeom>
            <a:solidFill>
              <a:srgbClr val="E6E8E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77753D83-4657-4551-B1BD-3DD633D5D2D1}"/>
                </a:ext>
              </a:extLst>
            </p:cNvPr>
            <p:cNvSpPr/>
            <p:nvPr/>
          </p:nvSpPr>
          <p:spPr>
            <a:xfrm>
              <a:off x="5074525" y="3712040"/>
              <a:ext cx="310780" cy="1399025"/>
            </a:xfrm>
            <a:custGeom>
              <a:avLst/>
              <a:gdLst>
                <a:gd name="connsiteX0" fmla="*/ 9704 w 310780"/>
                <a:gd name="connsiteY0" fmla="*/ 699 h 1399025"/>
                <a:gd name="connsiteX1" fmla="*/ 310212 w 310780"/>
                <a:gd name="connsiteY1" fmla="*/ 0 h 1399025"/>
                <a:gd name="connsiteX2" fmla="*/ 310780 w 310780"/>
                <a:gd name="connsiteY2" fmla="*/ 1398641 h 1399025"/>
                <a:gd name="connsiteX3" fmla="*/ 0 w 310780"/>
                <a:gd name="connsiteY3" fmla="*/ 1397811 h 1399025"/>
                <a:gd name="connsiteX4" fmla="*/ 9704 w 310780"/>
                <a:gd name="connsiteY4" fmla="*/ 699 h 139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80" h="1399025">
                  <a:moveTo>
                    <a:pt x="9704" y="699"/>
                  </a:moveTo>
                  <a:cubicBezTo>
                    <a:pt x="57392" y="787"/>
                    <a:pt x="268818" y="1399"/>
                    <a:pt x="310212" y="0"/>
                  </a:cubicBezTo>
                  <a:cubicBezTo>
                    <a:pt x="309513" y="238177"/>
                    <a:pt x="309075" y="1284470"/>
                    <a:pt x="310780" y="1398641"/>
                  </a:cubicBezTo>
                  <a:cubicBezTo>
                    <a:pt x="195079" y="1399865"/>
                    <a:pt x="16610" y="1397767"/>
                    <a:pt x="0" y="1397811"/>
                  </a:cubicBezTo>
                  <a:cubicBezTo>
                    <a:pt x="0" y="975745"/>
                    <a:pt x="9704" y="104555"/>
                    <a:pt x="9704" y="69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7E069F97-37F5-4456-9FDA-966A8A586087}"/>
                </a:ext>
              </a:extLst>
            </p:cNvPr>
            <p:cNvSpPr/>
            <p:nvPr/>
          </p:nvSpPr>
          <p:spPr>
            <a:xfrm>
              <a:off x="5680742" y="3712040"/>
              <a:ext cx="299155" cy="1398597"/>
            </a:xfrm>
            <a:custGeom>
              <a:avLst/>
              <a:gdLst>
                <a:gd name="connsiteX0" fmla="*/ 297973 w 299155"/>
                <a:gd name="connsiteY0" fmla="*/ 0 h 1398597"/>
                <a:gd name="connsiteX1" fmla="*/ 297623 w 299155"/>
                <a:gd name="connsiteY1" fmla="*/ 1398598 h 1398597"/>
                <a:gd name="connsiteX2" fmla="*/ 393 w 299155"/>
                <a:gd name="connsiteY2" fmla="*/ 1398204 h 1398597"/>
                <a:gd name="connsiteX3" fmla="*/ 0 w 299155"/>
                <a:gd name="connsiteY3" fmla="*/ 44 h 1398597"/>
                <a:gd name="connsiteX4" fmla="*/ 297973 w 299155"/>
                <a:gd name="connsiteY4" fmla="*/ 0 h 139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55" h="1398597">
                  <a:moveTo>
                    <a:pt x="297973" y="0"/>
                  </a:moveTo>
                  <a:cubicBezTo>
                    <a:pt x="298192" y="7955"/>
                    <a:pt x="300727" y="1193028"/>
                    <a:pt x="297623" y="1398598"/>
                  </a:cubicBezTo>
                  <a:cubicBezTo>
                    <a:pt x="257628" y="1398161"/>
                    <a:pt x="88776" y="1397767"/>
                    <a:pt x="393" y="1398204"/>
                  </a:cubicBezTo>
                  <a:cubicBezTo>
                    <a:pt x="525" y="1152203"/>
                    <a:pt x="1530" y="188129"/>
                    <a:pt x="0" y="44"/>
                  </a:cubicBezTo>
                  <a:cubicBezTo>
                    <a:pt x="76493" y="1442"/>
                    <a:pt x="243685" y="1442"/>
                    <a:pt x="29797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F81266D8-CB28-4CFD-B793-134EF3CD6BF5}"/>
                </a:ext>
              </a:extLst>
            </p:cNvPr>
            <p:cNvSpPr/>
            <p:nvPr/>
          </p:nvSpPr>
          <p:spPr>
            <a:xfrm>
              <a:off x="5978563" y="4974611"/>
              <a:ext cx="317480" cy="921856"/>
            </a:xfrm>
            <a:custGeom>
              <a:avLst/>
              <a:gdLst>
                <a:gd name="connsiteX0" fmla="*/ 3125 w 317480"/>
                <a:gd name="connsiteY0" fmla="*/ 0 h 921856"/>
                <a:gd name="connsiteX1" fmla="*/ 232516 w 317480"/>
                <a:gd name="connsiteY1" fmla="*/ 267682 h 921856"/>
                <a:gd name="connsiteX2" fmla="*/ 290651 w 317480"/>
                <a:gd name="connsiteY2" fmla="*/ 871496 h 921856"/>
                <a:gd name="connsiteX3" fmla="*/ 287723 w 317480"/>
                <a:gd name="connsiteY3" fmla="*/ 881986 h 921856"/>
                <a:gd name="connsiteX4" fmla="*/ 240909 w 317480"/>
                <a:gd name="connsiteY4" fmla="*/ 921806 h 921856"/>
                <a:gd name="connsiteX5" fmla="*/ 191647 w 317480"/>
                <a:gd name="connsiteY5" fmla="*/ 889023 h 921856"/>
                <a:gd name="connsiteX6" fmla="*/ 96359 w 317480"/>
                <a:gd name="connsiteY6" fmla="*/ 725765 h 921856"/>
                <a:gd name="connsiteX7" fmla="*/ 808 w 317480"/>
                <a:gd name="connsiteY7" fmla="*/ 627723 h 921856"/>
                <a:gd name="connsiteX8" fmla="*/ 3125 w 317480"/>
                <a:gd name="connsiteY8" fmla="*/ 0 h 9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80" h="921856">
                  <a:moveTo>
                    <a:pt x="3125" y="0"/>
                  </a:moveTo>
                  <a:cubicBezTo>
                    <a:pt x="107636" y="65259"/>
                    <a:pt x="180764" y="157882"/>
                    <a:pt x="232516" y="267682"/>
                  </a:cubicBezTo>
                  <a:cubicBezTo>
                    <a:pt x="324002" y="461712"/>
                    <a:pt x="338645" y="663740"/>
                    <a:pt x="290651" y="871496"/>
                  </a:cubicBezTo>
                  <a:cubicBezTo>
                    <a:pt x="289821" y="875036"/>
                    <a:pt x="288903" y="878577"/>
                    <a:pt x="287723" y="881986"/>
                  </a:cubicBezTo>
                  <a:cubicBezTo>
                    <a:pt x="279767" y="905546"/>
                    <a:pt x="261977" y="920976"/>
                    <a:pt x="240909" y="921806"/>
                  </a:cubicBezTo>
                  <a:cubicBezTo>
                    <a:pt x="216781" y="922768"/>
                    <a:pt x="201045" y="909873"/>
                    <a:pt x="191647" y="889023"/>
                  </a:cubicBezTo>
                  <a:cubicBezTo>
                    <a:pt x="165552" y="831282"/>
                    <a:pt x="135567" y="775857"/>
                    <a:pt x="96359" y="725765"/>
                  </a:cubicBezTo>
                  <a:cubicBezTo>
                    <a:pt x="68078" y="689617"/>
                    <a:pt x="37437" y="655742"/>
                    <a:pt x="808" y="627723"/>
                  </a:cubicBezTo>
                  <a:cubicBezTo>
                    <a:pt x="-1771" y="442610"/>
                    <a:pt x="2600" y="7868"/>
                    <a:pt x="3125" y="0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5E730D86-27FB-4930-91C5-AEFDB5B4B80A}"/>
                </a:ext>
              </a:extLst>
            </p:cNvPr>
            <p:cNvSpPr/>
            <p:nvPr/>
          </p:nvSpPr>
          <p:spPr>
            <a:xfrm>
              <a:off x="4763486" y="4974786"/>
              <a:ext cx="319780" cy="921687"/>
            </a:xfrm>
            <a:custGeom>
              <a:avLst/>
              <a:gdLst>
                <a:gd name="connsiteX0" fmla="*/ 314098 w 319780"/>
                <a:gd name="connsiteY0" fmla="*/ 0 h 921687"/>
                <a:gd name="connsiteX1" fmla="*/ 319780 w 319780"/>
                <a:gd name="connsiteY1" fmla="*/ 626368 h 921687"/>
                <a:gd name="connsiteX2" fmla="*/ 139344 w 319780"/>
                <a:gd name="connsiteY2" fmla="*/ 859650 h 921687"/>
                <a:gd name="connsiteX3" fmla="*/ 125794 w 319780"/>
                <a:gd name="connsiteY3" fmla="*/ 889329 h 921687"/>
                <a:gd name="connsiteX4" fmla="*/ 76052 w 319780"/>
                <a:gd name="connsiteY4" fmla="*/ 921544 h 921687"/>
                <a:gd name="connsiteX5" fmla="*/ 29806 w 319780"/>
                <a:gd name="connsiteY5" fmla="*/ 881549 h 921687"/>
                <a:gd name="connsiteX6" fmla="*/ 9787 w 319780"/>
                <a:gd name="connsiteY6" fmla="*/ 785780 h 921687"/>
                <a:gd name="connsiteX7" fmla="*/ 82696 w 319780"/>
                <a:gd name="connsiteY7" fmla="*/ 271353 h 921687"/>
                <a:gd name="connsiteX8" fmla="*/ 314098 w 319780"/>
                <a:gd name="connsiteY8" fmla="*/ 0 h 92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780" h="921687">
                  <a:moveTo>
                    <a:pt x="314098" y="0"/>
                  </a:moveTo>
                  <a:cubicBezTo>
                    <a:pt x="314885" y="45109"/>
                    <a:pt x="317158" y="402178"/>
                    <a:pt x="319780" y="626368"/>
                  </a:cubicBezTo>
                  <a:cubicBezTo>
                    <a:pt x="242675" y="689967"/>
                    <a:pt x="182006" y="769957"/>
                    <a:pt x="139344" y="859650"/>
                  </a:cubicBezTo>
                  <a:cubicBezTo>
                    <a:pt x="134667" y="869485"/>
                    <a:pt x="130690" y="879626"/>
                    <a:pt x="125794" y="889329"/>
                  </a:cubicBezTo>
                  <a:cubicBezTo>
                    <a:pt x="115522" y="909655"/>
                    <a:pt x="100092" y="923249"/>
                    <a:pt x="76052" y="921544"/>
                  </a:cubicBezTo>
                  <a:cubicBezTo>
                    <a:pt x="51312" y="919752"/>
                    <a:pt x="36800" y="904147"/>
                    <a:pt x="29806" y="881549"/>
                  </a:cubicBezTo>
                  <a:cubicBezTo>
                    <a:pt x="20146" y="850296"/>
                    <a:pt x="14202" y="818082"/>
                    <a:pt x="9787" y="785780"/>
                  </a:cubicBezTo>
                  <a:cubicBezTo>
                    <a:pt x="-14647" y="607486"/>
                    <a:pt x="5591" y="435092"/>
                    <a:pt x="82696" y="271353"/>
                  </a:cubicBezTo>
                  <a:cubicBezTo>
                    <a:pt x="135017" y="160242"/>
                    <a:pt x="208188" y="65959"/>
                    <a:pt x="314098" y="0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40768BFC-F26E-4ECA-B1DA-6E00FD55BA1C}"/>
                </a:ext>
              </a:extLst>
            </p:cNvPr>
            <p:cNvSpPr/>
            <p:nvPr/>
          </p:nvSpPr>
          <p:spPr>
            <a:xfrm>
              <a:off x="5076048" y="5345274"/>
              <a:ext cx="310174" cy="428659"/>
            </a:xfrm>
            <a:custGeom>
              <a:avLst/>
              <a:gdLst>
                <a:gd name="connsiteX0" fmla="*/ 7175 w 310174"/>
                <a:gd name="connsiteY0" fmla="*/ 255880 h 428659"/>
                <a:gd name="connsiteX1" fmla="*/ 531 w 310174"/>
                <a:gd name="connsiteY1" fmla="*/ 787 h 428659"/>
                <a:gd name="connsiteX2" fmla="*/ 308688 w 310174"/>
                <a:gd name="connsiteY2" fmla="*/ 0 h 428659"/>
                <a:gd name="connsiteX3" fmla="*/ 310174 w 310174"/>
                <a:gd name="connsiteY3" fmla="*/ 427967 h 428659"/>
                <a:gd name="connsiteX4" fmla="*/ 159155 w 310174"/>
                <a:gd name="connsiteY4" fmla="*/ 425345 h 428659"/>
                <a:gd name="connsiteX5" fmla="*/ 98136 w 310174"/>
                <a:gd name="connsiteY5" fmla="*/ 400430 h 428659"/>
                <a:gd name="connsiteX6" fmla="*/ 7175 w 310174"/>
                <a:gd name="connsiteY6" fmla="*/ 255880 h 42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174" h="428659">
                  <a:moveTo>
                    <a:pt x="7175" y="255880"/>
                  </a:moveTo>
                  <a:cubicBezTo>
                    <a:pt x="6607" y="170426"/>
                    <a:pt x="-2223" y="86241"/>
                    <a:pt x="531" y="787"/>
                  </a:cubicBezTo>
                  <a:cubicBezTo>
                    <a:pt x="66140" y="568"/>
                    <a:pt x="261569" y="175"/>
                    <a:pt x="308688" y="0"/>
                  </a:cubicBezTo>
                  <a:cubicBezTo>
                    <a:pt x="307639" y="81782"/>
                    <a:pt x="307639" y="357157"/>
                    <a:pt x="310174" y="427967"/>
                  </a:cubicBezTo>
                  <a:cubicBezTo>
                    <a:pt x="289106" y="428230"/>
                    <a:pt x="183677" y="430415"/>
                    <a:pt x="159155" y="425345"/>
                  </a:cubicBezTo>
                  <a:cubicBezTo>
                    <a:pt x="138000" y="419007"/>
                    <a:pt x="117456" y="411226"/>
                    <a:pt x="98136" y="400430"/>
                  </a:cubicBezTo>
                  <a:cubicBezTo>
                    <a:pt x="46558" y="366030"/>
                    <a:pt x="17228" y="316506"/>
                    <a:pt x="7175" y="255880"/>
                  </a:cubicBezTo>
                  <a:close/>
                </a:path>
              </a:pathLst>
            </a:custGeom>
            <a:solidFill>
              <a:srgbClr val="5E5E5E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96E8A405-3A28-49F0-87D5-AE692994A0B2}"/>
                </a:ext>
              </a:extLst>
            </p:cNvPr>
            <p:cNvSpPr/>
            <p:nvPr/>
          </p:nvSpPr>
          <p:spPr>
            <a:xfrm>
              <a:off x="5681136" y="5345449"/>
              <a:ext cx="298629" cy="428750"/>
            </a:xfrm>
            <a:custGeom>
              <a:avLst/>
              <a:gdLst>
                <a:gd name="connsiteX0" fmla="*/ 297842 w 298629"/>
                <a:gd name="connsiteY0" fmla="*/ 0 h 428750"/>
                <a:gd name="connsiteX1" fmla="*/ 298279 w 298629"/>
                <a:gd name="connsiteY1" fmla="*/ 256885 h 428750"/>
                <a:gd name="connsiteX2" fmla="*/ 209197 w 298629"/>
                <a:gd name="connsiteY2" fmla="*/ 400124 h 428750"/>
                <a:gd name="connsiteX3" fmla="*/ 144288 w 298629"/>
                <a:gd name="connsiteY3" fmla="*/ 425651 h 428750"/>
                <a:gd name="connsiteX4" fmla="*/ 0 w 298629"/>
                <a:gd name="connsiteY4" fmla="*/ 428098 h 428750"/>
                <a:gd name="connsiteX5" fmla="*/ 0 w 298629"/>
                <a:gd name="connsiteY5" fmla="*/ 612 h 428750"/>
                <a:gd name="connsiteX6" fmla="*/ 297842 w 298629"/>
                <a:gd name="connsiteY6" fmla="*/ 0 h 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629" h="428750">
                  <a:moveTo>
                    <a:pt x="297842" y="0"/>
                  </a:moveTo>
                  <a:cubicBezTo>
                    <a:pt x="298804" y="56998"/>
                    <a:pt x="298804" y="204564"/>
                    <a:pt x="298279" y="256885"/>
                  </a:cubicBezTo>
                  <a:cubicBezTo>
                    <a:pt x="290324" y="318123"/>
                    <a:pt x="259770" y="365330"/>
                    <a:pt x="209197" y="400124"/>
                  </a:cubicBezTo>
                  <a:cubicBezTo>
                    <a:pt x="188697" y="411488"/>
                    <a:pt x="167192" y="420405"/>
                    <a:pt x="144288" y="425651"/>
                  </a:cubicBezTo>
                  <a:cubicBezTo>
                    <a:pt x="122476" y="430022"/>
                    <a:pt x="39339" y="428667"/>
                    <a:pt x="0" y="428098"/>
                  </a:cubicBezTo>
                  <a:cubicBezTo>
                    <a:pt x="0" y="356545"/>
                    <a:pt x="131" y="7125"/>
                    <a:pt x="0" y="612"/>
                  </a:cubicBezTo>
                  <a:cubicBezTo>
                    <a:pt x="57260" y="612"/>
                    <a:pt x="260513" y="87"/>
                    <a:pt x="297842" y="0"/>
                  </a:cubicBezTo>
                  <a:close/>
                </a:path>
              </a:pathLst>
            </a:custGeom>
            <a:solidFill>
              <a:srgbClr val="282726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F1CAEE93-4450-47B3-9D5F-8378A168F499}"/>
                </a:ext>
              </a:extLst>
            </p:cNvPr>
            <p:cNvSpPr/>
            <p:nvPr/>
          </p:nvSpPr>
          <p:spPr>
            <a:xfrm>
              <a:off x="5084578" y="3384737"/>
              <a:ext cx="357506" cy="324194"/>
            </a:xfrm>
            <a:custGeom>
              <a:avLst/>
              <a:gdLst>
                <a:gd name="connsiteX0" fmla="*/ 0 w 357506"/>
                <a:gd name="connsiteY0" fmla="*/ 324069 h 324194"/>
                <a:gd name="connsiteX1" fmla="*/ 180480 w 357506"/>
                <a:gd name="connsiteY1" fmla="*/ 569 h 324194"/>
                <a:gd name="connsiteX2" fmla="*/ 357506 w 357506"/>
                <a:gd name="connsiteY2" fmla="*/ 569 h 324194"/>
                <a:gd name="connsiteX3" fmla="*/ 299284 w 357506"/>
                <a:gd name="connsiteY3" fmla="*/ 324025 h 324194"/>
                <a:gd name="connsiteX4" fmla="*/ 0 w 357506"/>
                <a:gd name="connsiteY4" fmla="*/ 324069 h 32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6" h="324194">
                  <a:moveTo>
                    <a:pt x="0" y="324069"/>
                  </a:moveTo>
                  <a:cubicBezTo>
                    <a:pt x="31253" y="266721"/>
                    <a:pt x="151762" y="51098"/>
                    <a:pt x="180480" y="569"/>
                  </a:cubicBezTo>
                  <a:cubicBezTo>
                    <a:pt x="228648" y="44"/>
                    <a:pt x="326516" y="-393"/>
                    <a:pt x="357506" y="569"/>
                  </a:cubicBezTo>
                  <a:cubicBezTo>
                    <a:pt x="345617" y="74002"/>
                    <a:pt x="317380" y="242462"/>
                    <a:pt x="299284" y="324025"/>
                  </a:cubicBezTo>
                  <a:cubicBezTo>
                    <a:pt x="207493" y="324244"/>
                    <a:pt x="49087" y="324244"/>
                    <a:pt x="0" y="324069"/>
                  </a:cubicBezTo>
                  <a:close/>
                </a:path>
              </a:pathLst>
            </a:custGeom>
            <a:solidFill>
              <a:srgbClr val="EFB496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4BE109C2-B427-4173-B99C-269C4DCD319A}"/>
                </a:ext>
              </a:extLst>
            </p:cNvPr>
            <p:cNvSpPr/>
            <p:nvPr/>
          </p:nvSpPr>
          <p:spPr>
            <a:xfrm>
              <a:off x="5619723" y="3384912"/>
              <a:ext cx="358336" cy="323688"/>
            </a:xfrm>
            <a:custGeom>
              <a:avLst/>
              <a:gdLst>
                <a:gd name="connsiteX0" fmla="*/ 178906 w 358336"/>
                <a:gd name="connsiteY0" fmla="*/ 831 h 323688"/>
                <a:gd name="connsiteX1" fmla="*/ 358337 w 358336"/>
                <a:gd name="connsiteY1" fmla="*/ 323456 h 323688"/>
                <a:gd name="connsiteX2" fmla="*/ 61282 w 358336"/>
                <a:gd name="connsiteY2" fmla="*/ 323543 h 323688"/>
                <a:gd name="connsiteX3" fmla="*/ 0 w 358336"/>
                <a:gd name="connsiteY3" fmla="*/ 0 h 323688"/>
                <a:gd name="connsiteX4" fmla="*/ 178906 w 358336"/>
                <a:gd name="connsiteY4" fmla="*/ 831 h 32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36" h="323688">
                  <a:moveTo>
                    <a:pt x="178906" y="831"/>
                  </a:moveTo>
                  <a:cubicBezTo>
                    <a:pt x="238702" y="108358"/>
                    <a:pt x="298541" y="215929"/>
                    <a:pt x="358337" y="323456"/>
                  </a:cubicBezTo>
                  <a:cubicBezTo>
                    <a:pt x="315370" y="323893"/>
                    <a:pt x="151150" y="323587"/>
                    <a:pt x="61282" y="323543"/>
                  </a:cubicBezTo>
                  <a:cubicBezTo>
                    <a:pt x="43273" y="227337"/>
                    <a:pt x="8786" y="51972"/>
                    <a:pt x="0" y="0"/>
                  </a:cubicBezTo>
                  <a:cubicBezTo>
                    <a:pt x="39995" y="393"/>
                    <a:pt x="164569" y="1617"/>
                    <a:pt x="178906" y="831"/>
                  </a:cubicBezTo>
                  <a:close/>
                </a:path>
              </a:pathLst>
            </a:custGeom>
            <a:solidFill>
              <a:srgbClr val="C27E5D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264C95C7-E05E-46DD-97F2-2DD4FB5F33D7}"/>
                </a:ext>
              </a:extLst>
            </p:cNvPr>
            <p:cNvSpPr/>
            <p:nvPr/>
          </p:nvSpPr>
          <p:spPr>
            <a:xfrm>
              <a:off x="5536630" y="2918392"/>
              <a:ext cx="261999" cy="467350"/>
            </a:xfrm>
            <a:custGeom>
              <a:avLst/>
              <a:gdLst>
                <a:gd name="connsiteX0" fmla="*/ 261999 w 261999"/>
                <a:gd name="connsiteY0" fmla="*/ 467350 h 467350"/>
                <a:gd name="connsiteX1" fmla="*/ 83137 w 261999"/>
                <a:gd name="connsiteY1" fmla="*/ 466564 h 467350"/>
                <a:gd name="connsiteX2" fmla="*/ 0 w 261999"/>
                <a:gd name="connsiteY2" fmla="*/ 0 h 467350"/>
                <a:gd name="connsiteX3" fmla="*/ 261999 w 261999"/>
                <a:gd name="connsiteY3" fmla="*/ 467350 h 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999" h="467350">
                  <a:moveTo>
                    <a:pt x="261999" y="467350"/>
                  </a:moveTo>
                  <a:cubicBezTo>
                    <a:pt x="202379" y="467088"/>
                    <a:pt x="142758" y="466826"/>
                    <a:pt x="83137" y="466564"/>
                  </a:cubicBezTo>
                  <a:cubicBezTo>
                    <a:pt x="64910" y="363626"/>
                    <a:pt x="9747" y="53458"/>
                    <a:pt x="0" y="0"/>
                  </a:cubicBezTo>
                  <a:cubicBezTo>
                    <a:pt x="83967" y="148702"/>
                    <a:pt x="258634" y="460269"/>
                    <a:pt x="261999" y="46735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A54A6EC9-2725-4C70-A335-857AC8A91ED1}"/>
                </a:ext>
              </a:extLst>
            </p:cNvPr>
            <p:cNvSpPr/>
            <p:nvPr/>
          </p:nvSpPr>
          <p:spPr>
            <a:xfrm>
              <a:off x="5440817" y="2911842"/>
              <a:ext cx="178906" cy="473507"/>
            </a:xfrm>
            <a:custGeom>
              <a:avLst/>
              <a:gdLst>
                <a:gd name="connsiteX0" fmla="*/ 95769 w 178906"/>
                <a:gd name="connsiteY0" fmla="*/ 6551 h 473507"/>
                <a:gd name="connsiteX1" fmla="*/ 178906 w 178906"/>
                <a:gd name="connsiteY1" fmla="*/ 473114 h 473507"/>
                <a:gd name="connsiteX2" fmla="*/ 0 w 178906"/>
                <a:gd name="connsiteY2" fmla="*/ 473507 h 473507"/>
                <a:gd name="connsiteX3" fmla="*/ 0 w 178906"/>
                <a:gd name="connsiteY3" fmla="*/ 473507 h 473507"/>
                <a:gd name="connsiteX4" fmla="*/ 87158 w 178906"/>
                <a:gd name="connsiteY4" fmla="*/ 4147 h 473507"/>
                <a:gd name="connsiteX5" fmla="*/ 95769 w 178906"/>
                <a:gd name="connsiteY5" fmla="*/ 6551 h 47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06" h="473507">
                  <a:moveTo>
                    <a:pt x="95769" y="6551"/>
                  </a:moveTo>
                  <a:cubicBezTo>
                    <a:pt x="103069" y="44491"/>
                    <a:pt x="155084" y="338399"/>
                    <a:pt x="178906" y="473114"/>
                  </a:cubicBezTo>
                  <a:cubicBezTo>
                    <a:pt x="178906" y="473114"/>
                    <a:pt x="20500" y="473507"/>
                    <a:pt x="0" y="473507"/>
                  </a:cubicBezTo>
                  <a:lnTo>
                    <a:pt x="0" y="473507"/>
                  </a:lnTo>
                  <a:cubicBezTo>
                    <a:pt x="24959" y="321527"/>
                    <a:pt x="81695" y="13238"/>
                    <a:pt x="87158" y="4147"/>
                  </a:cubicBezTo>
                  <a:cubicBezTo>
                    <a:pt x="91486" y="-2978"/>
                    <a:pt x="94545" y="-93"/>
                    <a:pt x="95769" y="6551"/>
                  </a:cubicBezTo>
                  <a:close/>
                </a:path>
              </a:pathLst>
            </a:custGeom>
            <a:solidFill>
              <a:schemeClr val="accent1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B804EC47-960F-47D3-8146-7734F37DB28B}"/>
                </a:ext>
              </a:extLst>
            </p:cNvPr>
            <p:cNvSpPr/>
            <p:nvPr/>
          </p:nvSpPr>
          <p:spPr>
            <a:xfrm>
              <a:off x="5084228" y="3708412"/>
              <a:ext cx="894618" cy="5049"/>
            </a:xfrm>
            <a:custGeom>
              <a:avLst/>
              <a:gdLst>
                <a:gd name="connsiteX0" fmla="*/ 893832 w 894618"/>
                <a:gd name="connsiteY0" fmla="*/ 0 h 5049"/>
                <a:gd name="connsiteX1" fmla="*/ 894618 w 894618"/>
                <a:gd name="connsiteY1" fmla="*/ 4327 h 5049"/>
                <a:gd name="connsiteX2" fmla="*/ 0 w 894618"/>
                <a:gd name="connsiteY2" fmla="*/ 4983 h 5049"/>
                <a:gd name="connsiteX3" fmla="*/ 393 w 894618"/>
                <a:gd name="connsiteY3" fmla="*/ 393 h 5049"/>
                <a:gd name="connsiteX4" fmla="*/ 893832 w 894618"/>
                <a:gd name="connsiteY4" fmla="*/ 0 h 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618" h="5049">
                  <a:moveTo>
                    <a:pt x="893832" y="0"/>
                  </a:moveTo>
                  <a:cubicBezTo>
                    <a:pt x="894094" y="1442"/>
                    <a:pt x="894356" y="2885"/>
                    <a:pt x="894618" y="4327"/>
                  </a:cubicBezTo>
                  <a:cubicBezTo>
                    <a:pt x="795440" y="4677"/>
                    <a:pt x="99834" y="5245"/>
                    <a:pt x="0" y="4983"/>
                  </a:cubicBezTo>
                  <a:cubicBezTo>
                    <a:pt x="0" y="3759"/>
                    <a:pt x="393" y="2098"/>
                    <a:pt x="393" y="393"/>
                  </a:cubicBezTo>
                  <a:cubicBezTo>
                    <a:pt x="99616" y="437"/>
                    <a:pt x="794828" y="0"/>
                    <a:pt x="893832" y="0"/>
                  </a:cubicBezTo>
                  <a:close/>
                </a:path>
              </a:pathLst>
            </a:custGeom>
            <a:solidFill>
              <a:srgbClr val="94919F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319FA3F0-1350-466E-9496-4096F93BE835}"/>
                </a:ext>
              </a:extLst>
            </p:cNvPr>
            <p:cNvSpPr/>
            <p:nvPr/>
          </p:nvSpPr>
          <p:spPr>
            <a:xfrm>
              <a:off x="5384009" y="3713701"/>
              <a:ext cx="298241" cy="1396936"/>
            </a:xfrm>
            <a:custGeom>
              <a:avLst/>
              <a:gdLst>
                <a:gd name="connsiteX0" fmla="*/ 71 w 298241"/>
                <a:gd name="connsiteY0" fmla="*/ 393 h 1396936"/>
                <a:gd name="connsiteX1" fmla="*/ 297214 w 298241"/>
                <a:gd name="connsiteY1" fmla="*/ 0 h 1396936"/>
                <a:gd name="connsiteX2" fmla="*/ 297127 w 298241"/>
                <a:gd name="connsiteY2" fmla="*/ 1396543 h 1396936"/>
                <a:gd name="connsiteX3" fmla="*/ 1295 w 298241"/>
                <a:gd name="connsiteY3" fmla="*/ 1396937 h 1396936"/>
                <a:gd name="connsiteX4" fmla="*/ 71 w 298241"/>
                <a:gd name="connsiteY4" fmla="*/ 393 h 13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1" h="1396936">
                  <a:moveTo>
                    <a:pt x="71" y="393"/>
                  </a:moveTo>
                  <a:cubicBezTo>
                    <a:pt x="99119" y="262"/>
                    <a:pt x="198166" y="131"/>
                    <a:pt x="297214" y="0"/>
                  </a:cubicBezTo>
                  <a:cubicBezTo>
                    <a:pt x="299443" y="284816"/>
                    <a:pt x="297389" y="1294261"/>
                    <a:pt x="297127" y="1396543"/>
                  </a:cubicBezTo>
                  <a:cubicBezTo>
                    <a:pt x="262552" y="1395932"/>
                    <a:pt x="26035" y="1396412"/>
                    <a:pt x="1295" y="1396937"/>
                  </a:cubicBezTo>
                  <a:cubicBezTo>
                    <a:pt x="-366" y="1306850"/>
                    <a:pt x="28" y="456554"/>
                    <a:pt x="71" y="393"/>
                  </a:cubicBezTo>
                  <a:close/>
                </a:path>
              </a:pathLst>
            </a:custGeom>
            <a:solidFill>
              <a:schemeClr val="accent2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4FF338B4-0234-4736-9C21-4053FB7CF69A}"/>
                </a:ext>
              </a:extLst>
            </p:cNvPr>
            <p:cNvSpPr/>
            <p:nvPr/>
          </p:nvSpPr>
          <p:spPr>
            <a:xfrm>
              <a:off x="5233281" y="5770619"/>
              <a:ext cx="599490" cy="766285"/>
            </a:xfrm>
            <a:custGeom>
              <a:avLst/>
              <a:gdLst>
                <a:gd name="connsiteX0" fmla="*/ 469623 w 599490"/>
                <a:gd name="connsiteY0" fmla="*/ 4502 h 766285"/>
                <a:gd name="connsiteX1" fmla="*/ 592055 w 599490"/>
                <a:gd name="connsiteY1" fmla="*/ 481 h 766285"/>
                <a:gd name="connsiteX2" fmla="*/ 597781 w 599490"/>
                <a:gd name="connsiteY2" fmla="*/ 132049 h 766285"/>
                <a:gd name="connsiteX3" fmla="*/ 566135 w 599490"/>
                <a:gd name="connsiteY3" fmla="*/ 288969 h 766285"/>
                <a:gd name="connsiteX4" fmla="*/ 523211 w 599490"/>
                <a:gd name="connsiteY4" fmla="*/ 402790 h 766285"/>
                <a:gd name="connsiteX5" fmla="*/ 315806 w 599490"/>
                <a:gd name="connsiteY5" fmla="*/ 751948 h 766285"/>
                <a:gd name="connsiteX6" fmla="*/ 282324 w 599490"/>
                <a:gd name="connsiteY6" fmla="*/ 752036 h 766285"/>
                <a:gd name="connsiteX7" fmla="*/ 89737 w 599490"/>
                <a:gd name="connsiteY7" fmla="*/ 436797 h 766285"/>
                <a:gd name="connsiteX8" fmla="*/ 2797 w 599490"/>
                <a:gd name="connsiteY8" fmla="*/ 166886 h 766285"/>
                <a:gd name="connsiteX9" fmla="*/ 1923 w 599490"/>
                <a:gd name="connsiteY9" fmla="*/ 0 h 766285"/>
                <a:gd name="connsiteX10" fmla="*/ 469623 w 599490"/>
                <a:gd name="connsiteY10" fmla="*/ 4502 h 76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490" h="766285">
                  <a:moveTo>
                    <a:pt x="469623" y="4502"/>
                  </a:moveTo>
                  <a:cubicBezTo>
                    <a:pt x="510404" y="1530"/>
                    <a:pt x="551448" y="7212"/>
                    <a:pt x="592055" y="481"/>
                  </a:cubicBezTo>
                  <a:cubicBezTo>
                    <a:pt x="596776" y="44191"/>
                    <a:pt x="602371" y="87377"/>
                    <a:pt x="597781" y="132049"/>
                  </a:cubicBezTo>
                  <a:cubicBezTo>
                    <a:pt x="592274" y="185681"/>
                    <a:pt x="582177" y="237740"/>
                    <a:pt x="566135" y="288969"/>
                  </a:cubicBezTo>
                  <a:cubicBezTo>
                    <a:pt x="553984" y="327740"/>
                    <a:pt x="539952" y="365768"/>
                    <a:pt x="523211" y="402790"/>
                  </a:cubicBezTo>
                  <a:cubicBezTo>
                    <a:pt x="467087" y="526884"/>
                    <a:pt x="395709" y="641929"/>
                    <a:pt x="315806" y="751948"/>
                  </a:cubicBezTo>
                  <a:cubicBezTo>
                    <a:pt x="301994" y="771006"/>
                    <a:pt x="296311" y="771093"/>
                    <a:pt x="282324" y="752036"/>
                  </a:cubicBezTo>
                  <a:cubicBezTo>
                    <a:pt x="209197" y="652376"/>
                    <a:pt x="143107" y="548433"/>
                    <a:pt x="89737" y="436797"/>
                  </a:cubicBezTo>
                  <a:cubicBezTo>
                    <a:pt x="48605" y="350819"/>
                    <a:pt x="15648" y="261781"/>
                    <a:pt x="2797" y="166886"/>
                  </a:cubicBezTo>
                  <a:cubicBezTo>
                    <a:pt x="-2886" y="124793"/>
                    <a:pt x="1835" y="13113"/>
                    <a:pt x="1923" y="0"/>
                  </a:cubicBezTo>
                  <a:cubicBezTo>
                    <a:pt x="43972" y="6994"/>
                    <a:pt x="426437" y="44"/>
                    <a:pt x="469623" y="4502"/>
                  </a:cubicBezTo>
                  <a:close/>
                </a:path>
              </a:pathLst>
            </a:custGeom>
            <a:solidFill>
              <a:srgbClr val="F6AF1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D9C4DD44-8189-451E-9ED3-EDA874742B4D}"/>
                </a:ext>
              </a:extLst>
            </p:cNvPr>
            <p:cNvSpPr/>
            <p:nvPr/>
          </p:nvSpPr>
          <p:spPr>
            <a:xfrm>
              <a:off x="5365054" y="5772541"/>
              <a:ext cx="344576" cy="548288"/>
            </a:xfrm>
            <a:custGeom>
              <a:avLst/>
              <a:gdLst>
                <a:gd name="connsiteX0" fmla="*/ 334003 w 344576"/>
                <a:gd name="connsiteY0" fmla="*/ 242943 h 548288"/>
                <a:gd name="connsiteX1" fmla="*/ 177651 w 344576"/>
                <a:gd name="connsiteY1" fmla="*/ 539736 h 548288"/>
                <a:gd name="connsiteX2" fmla="*/ 156495 w 344576"/>
                <a:gd name="connsiteY2" fmla="*/ 539299 h 548288"/>
                <a:gd name="connsiteX3" fmla="*/ 11071 w 344576"/>
                <a:gd name="connsiteY3" fmla="*/ 235556 h 548288"/>
                <a:gd name="connsiteX4" fmla="*/ 21212 w 344576"/>
                <a:gd name="connsiteY4" fmla="*/ 701 h 548288"/>
                <a:gd name="connsiteX5" fmla="*/ 316038 w 344576"/>
                <a:gd name="connsiteY5" fmla="*/ 963 h 548288"/>
                <a:gd name="connsiteX6" fmla="*/ 334003 w 344576"/>
                <a:gd name="connsiteY6" fmla="*/ 242943 h 54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576" h="548288">
                  <a:moveTo>
                    <a:pt x="334003" y="242943"/>
                  </a:moveTo>
                  <a:cubicBezTo>
                    <a:pt x="308957" y="346056"/>
                    <a:pt x="228573" y="468095"/>
                    <a:pt x="177651" y="539736"/>
                  </a:cubicBezTo>
                  <a:cubicBezTo>
                    <a:pt x="168647" y="552412"/>
                    <a:pt x="164232" y="549920"/>
                    <a:pt x="156495" y="539299"/>
                  </a:cubicBezTo>
                  <a:cubicBezTo>
                    <a:pt x="84941" y="440820"/>
                    <a:pt x="42237" y="354536"/>
                    <a:pt x="11071" y="235556"/>
                  </a:cubicBezTo>
                  <a:cubicBezTo>
                    <a:pt x="-7812" y="163478"/>
                    <a:pt x="-1299" y="72211"/>
                    <a:pt x="21212" y="701"/>
                  </a:cubicBezTo>
                  <a:cubicBezTo>
                    <a:pt x="67632" y="2799"/>
                    <a:pt x="278272" y="-1922"/>
                    <a:pt x="316038" y="963"/>
                  </a:cubicBezTo>
                  <a:cubicBezTo>
                    <a:pt x="326222" y="28981"/>
                    <a:pt x="362196" y="161642"/>
                    <a:pt x="334003" y="242943"/>
                  </a:cubicBezTo>
                  <a:close/>
                </a:path>
              </a:pathLst>
            </a:custGeom>
            <a:solidFill>
              <a:srgbClr val="F38821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3C7CDCA8-90FC-4B7B-A5DF-3366AE434832}"/>
                </a:ext>
              </a:extLst>
            </p:cNvPr>
            <p:cNvSpPr/>
            <p:nvPr/>
          </p:nvSpPr>
          <p:spPr>
            <a:xfrm>
              <a:off x="5383862" y="3384912"/>
              <a:ext cx="297142" cy="323893"/>
            </a:xfrm>
            <a:custGeom>
              <a:avLst/>
              <a:gdLst>
                <a:gd name="connsiteX0" fmla="*/ 297143 w 297142"/>
                <a:gd name="connsiteY0" fmla="*/ 323587 h 323893"/>
                <a:gd name="connsiteX1" fmla="*/ 0 w 297142"/>
                <a:gd name="connsiteY1" fmla="*/ 323893 h 323893"/>
                <a:gd name="connsiteX2" fmla="*/ 56998 w 297142"/>
                <a:gd name="connsiteY2" fmla="*/ 393 h 323893"/>
                <a:gd name="connsiteX3" fmla="*/ 235904 w 297142"/>
                <a:gd name="connsiteY3" fmla="*/ 0 h 323893"/>
                <a:gd name="connsiteX4" fmla="*/ 297143 w 297142"/>
                <a:gd name="connsiteY4" fmla="*/ 323587 h 32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42" h="323893">
                  <a:moveTo>
                    <a:pt x="297143" y="323587"/>
                  </a:moveTo>
                  <a:cubicBezTo>
                    <a:pt x="198095" y="323675"/>
                    <a:pt x="99048" y="323806"/>
                    <a:pt x="0" y="323893"/>
                  </a:cubicBezTo>
                  <a:cubicBezTo>
                    <a:pt x="12370" y="256842"/>
                    <a:pt x="43098" y="87901"/>
                    <a:pt x="56998" y="393"/>
                  </a:cubicBezTo>
                  <a:cubicBezTo>
                    <a:pt x="116881" y="393"/>
                    <a:pt x="175978" y="0"/>
                    <a:pt x="235904" y="0"/>
                  </a:cubicBezTo>
                  <a:cubicBezTo>
                    <a:pt x="245783" y="50748"/>
                    <a:pt x="286740" y="267026"/>
                    <a:pt x="297143" y="323587"/>
                  </a:cubicBezTo>
                  <a:close/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Graphic 2">
              <a:extLst>
                <a:ext uri="{FF2B5EF4-FFF2-40B4-BE49-F238E27FC236}">
                  <a16:creationId xmlns:a16="http://schemas.microsoft.com/office/drawing/2014/main" id="{8CAF658E-E87A-485B-9FA8-A4591A168A51}"/>
                </a:ext>
              </a:extLst>
            </p:cNvPr>
            <p:cNvSpPr/>
            <p:nvPr/>
          </p:nvSpPr>
          <p:spPr>
            <a:xfrm>
              <a:off x="5440336" y="3386704"/>
              <a:ext cx="179692" cy="43"/>
            </a:xfrm>
            <a:custGeom>
              <a:avLst/>
              <a:gdLst>
                <a:gd name="connsiteX0" fmla="*/ 0 w 179692"/>
                <a:gd name="connsiteY0" fmla="*/ 0 h 43"/>
                <a:gd name="connsiteX1" fmla="*/ 179693 w 179692"/>
                <a:gd name="connsiteY1" fmla="*/ 44 h 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92" h="43">
                  <a:moveTo>
                    <a:pt x="0" y="0"/>
                  </a:moveTo>
                  <a:cubicBezTo>
                    <a:pt x="59883" y="0"/>
                    <a:pt x="119810" y="44"/>
                    <a:pt x="179693" y="44"/>
                  </a:cubicBezTo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0CFAFAEA-84A2-4150-AB89-9C289C6D2D8F}"/>
                </a:ext>
              </a:extLst>
            </p:cNvPr>
            <p:cNvSpPr/>
            <p:nvPr/>
          </p:nvSpPr>
          <p:spPr>
            <a:xfrm>
              <a:off x="5440860" y="3385305"/>
              <a:ext cx="179168" cy="1442"/>
            </a:xfrm>
            <a:custGeom>
              <a:avLst/>
              <a:gdLst>
                <a:gd name="connsiteX0" fmla="*/ 0 w 179168"/>
                <a:gd name="connsiteY0" fmla="*/ 0 h 1442"/>
                <a:gd name="connsiteX1" fmla="*/ 179168 w 179168"/>
                <a:gd name="connsiteY1" fmla="*/ 1442 h 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168" h="1442">
                  <a:moveTo>
                    <a:pt x="0" y="0"/>
                  </a:moveTo>
                  <a:cubicBezTo>
                    <a:pt x="63118" y="437"/>
                    <a:pt x="116400" y="437"/>
                    <a:pt x="179168" y="1442"/>
                  </a:cubicBezTo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6F8E1E29-3AD0-41AC-85A7-2D17DCFBC6E6}"/>
                </a:ext>
              </a:extLst>
            </p:cNvPr>
            <p:cNvSpPr/>
            <p:nvPr/>
          </p:nvSpPr>
          <p:spPr>
            <a:xfrm>
              <a:off x="5384387" y="5345711"/>
              <a:ext cx="297361" cy="428273"/>
            </a:xfrm>
            <a:custGeom>
              <a:avLst/>
              <a:gdLst>
                <a:gd name="connsiteX0" fmla="*/ 0 w 297361"/>
                <a:gd name="connsiteY0" fmla="*/ 0 h 428273"/>
                <a:gd name="connsiteX1" fmla="*/ 297361 w 297361"/>
                <a:gd name="connsiteY1" fmla="*/ 0 h 428273"/>
                <a:gd name="connsiteX2" fmla="*/ 297361 w 297361"/>
                <a:gd name="connsiteY2" fmla="*/ 428273 h 428273"/>
                <a:gd name="connsiteX3" fmla="*/ 0 w 297361"/>
                <a:gd name="connsiteY3" fmla="*/ 428273 h 4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61" h="428273">
                  <a:moveTo>
                    <a:pt x="0" y="0"/>
                  </a:moveTo>
                  <a:lnTo>
                    <a:pt x="297361" y="0"/>
                  </a:lnTo>
                  <a:lnTo>
                    <a:pt x="297361" y="428273"/>
                  </a:lnTo>
                  <a:lnTo>
                    <a:pt x="0" y="428273"/>
                  </a:lnTo>
                  <a:close/>
                </a:path>
              </a:pathLst>
            </a:custGeom>
            <a:solidFill>
              <a:srgbClr val="3B3938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Graphic 2">
              <a:extLst>
                <a:ext uri="{FF2B5EF4-FFF2-40B4-BE49-F238E27FC236}">
                  <a16:creationId xmlns:a16="http://schemas.microsoft.com/office/drawing/2014/main" id="{18347096-19B4-4B4C-A9FF-237A7C34AE2E}"/>
                </a:ext>
              </a:extLst>
            </p:cNvPr>
            <p:cNvSpPr/>
            <p:nvPr/>
          </p:nvSpPr>
          <p:spPr>
            <a:xfrm>
              <a:off x="5383731" y="5110288"/>
              <a:ext cx="297361" cy="235773"/>
            </a:xfrm>
            <a:custGeom>
              <a:avLst/>
              <a:gdLst>
                <a:gd name="connsiteX0" fmla="*/ 0 w 297361"/>
                <a:gd name="connsiteY0" fmla="*/ 0 h 235773"/>
                <a:gd name="connsiteX1" fmla="*/ 297361 w 297361"/>
                <a:gd name="connsiteY1" fmla="*/ 0 h 235773"/>
                <a:gd name="connsiteX2" fmla="*/ 297361 w 297361"/>
                <a:gd name="connsiteY2" fmla="*/ 235773 h 235773"/>
                <a:gd name="connsiteX3" fmla="*/ 0 w 297361"/>
                <a:gd name="connsiteY3" fmla="*/ 235773 h 23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61" h="235773">
                  <a:moveTo>
                    <a:pt x="0" y="0"/>
                  </a:moveTo>
                  <a:lnTo>
                    <a:pt x="297361" y="0"/>
                  </a:lnTo>
                  <a:lnTo>
                    <a:pt x="297361" y="235773"/>
                  </a:lnTo>
                  <a:lnTo>
                    <a:pt x="0" y="235773"/>
                  </a:lnTo>
                  <a:close/>
                </a:path>
              </a:pathLst>
            </a:custGeom>
            <a:solidFill>
              <a:srgbClr val="CFD5DF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Graphic 2">
              <a:extLst>
                <a:ext uri="{FF2B5EF4-FFF2-40B4-BE49-F238E27FC236}">
                  <a16:creationId xmlns:a16="http://schemas.microsoft.com/office/drawing/2014/main" id="{23F60621-54D0-4EA2-8CDE-352FFB36E05B}"/>
                </a:ext>
              </a:extLst>
            </p:cNvPr>
            <p:cNvSpPr/>
            <p:nvPr/>
          </p:nvSpPr>
          <p:spPr>
            <a:xfrm>
              <a:off x="5464716" y="4905101"/>
              <a:ext cx="134227" cy="1004323"/>
            </a:xfrm>
            <a:custGeom>
              <a:avLst/>
              <a:gdLst>
                <a:gd name="connsiteX0" fmla="*/ 38607 w 134227"/>
                <a:gd name="connsiteY0" fmla="*/ 20642 h 1004323"/>
                <a:gd name="connsiteX1" fmla="*/ 95561 w 134227"/>
                <a:gd name="connsiteY1" fmla="*/ 20598 h 1004323"/>
                <a:gd name="connsiteX2" fmla="*/ 134201 w 134227"/>
                <a:gd name="connsiteY2" fmla="*/ 430164 h 1004323"/>
                <a:gd name="connsiteX3" fmla="*/ 107931 w 134227"/>
                <a:gd name="connsiteY3" fmla="*/ 865824 h 1004323"/>
                <a:gd name="connsiteX4" fmla="*/ 90447 w 134227"/>
                <a:gd name="connsiteY4" fmla="*/ 968543 h 1004323"/>
                <a:gd name="connsiteX5" fmla="*/ 65139 w 134227"/>
                <a:gd name="connsiteY5" fmla="*/ 1004298 h 1004323"/>
                <a:gd name="connsiteX6" fmla="*/ 43502 w 134227"/>
                <a:gd name="connsiteY6" fmla="*/ 967844 h 1004323"/>
                <a:gd name="connsiteX7" fmla="*/ 26805 w 134227"/>
                <a:gd name="connsiteY7" fmla="*/ 867135 h 1004323"/>
                <a:gd name="connsiteX8" fmla="*/ 54 w 134227"/>
                <a:gd name="connsiteY8" fmla="*/ 428940 h 1004323"/>
                <a:gd name="connsiteX9" fmla="*/ 38607 w 134227"/>
                <a:gd name="connsiteY9" fmla="*/ 20642 h 10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227" h="1004323">
                  <a:moveTo>
                    <a:pt x="38607" y="20642"/>
                  </a:moveTo>
                  <a:cubicBezTo>
                    <a:pt x="53949" y="-6852"/>
                    <a:pt x="80219" y="-6895"/>
                    <a:pt x="95561" y="20598"/>
                  </a:cubicBezTo>
                  <a:cubicBezTo>
                    <a:pt x="134201" y="113833"/>
                    <a:pt x="134420" y="351485"/>
                    <a:pt x="134201" y="430164"/>
                  </a:cubicBezTo>
                  <a:cubicBezTo>
                    <a:pt x="134551" y="496428"/>
                    <a:pt x="113308" y="801614"/>
                    <a:pt x="107931" y="865824"/>
                  </a:cubicBezTo>
                  <a:cubicBezTo>
                    <a:pt x="102249" y="900093"/>
                    <a:pt x="99583" y="934930"/>
                    <a:pt x="90447" y="968543"/>
                  </a:cubicBezTo>
                  <a:cubicBezTo>
                    <a:pt x="86382" y="983405"/>
                    <a:pt x="84328" y="1005172"/>
                    <a:pt x="65139" y="1004298"/>
                  </a:cubicBezTo>
                  <a:cubicBezTo>
                    <a:pt x="47742" y="1003511"/>
                    <a:pt x="47261" y="982050"/>
                    <a:pt x="43502" y="967844"/>
                  </a:cubicBezTo>
                  <a:cubicBezTo>
                    <a:pt x="34717" y="934843"/>
                    <a:pt x="32444" y="900705"/>
                    <a:pt x="26805" y="867135"/>
                  </a:cubicBezTo>
                  <a:cubicBezTo>
                    <a:pt x="10632" y="726957"/>
                    <a:pt x="142" y="431650"/>
                    <a:pt x="54" y="428940"/>
                  </a:cubicBezTo>
                  <a:cubicBezTo>
                    <a:pt x="-864" y="364380"/>
                    <a:pt x="9758" y="123624"/>
                    <a:pt x="38607" y="20642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E8971F96-7409-423D-84FB-592CD30CF72E}"/>
                </a:ext>
              </a:extLst>
            </p:cNvPr>
            <p:cNvSpPr/>
            <p:nvPr/>
          </p:nvSpPr>
          <p:spPr>
            <a:xfrm>
              <a:off x="5681092" y="5110288"/>
              <a:ext cx="297929" cy="235773"/>
            </a:xfrm>
            <a:custGeom>
              <a:avLst/>
              <a:gdLst>
                <a:gd name="connsiteX0" fmla="*/ 0 w 297929"/>
                <a:gd name="connsiteY0" fmla="*/ 0 h 235773"/>
                <a:gd name="connsiteX1" fmla="*/ 297929 w 297929"/>
                <a:gd name="connsiteY1" fmla="*/ 0 h 235773"/>
                <a:gd name="connsiteX2" fmla="*/ 297929 w 297929"/>
                <a:gd name="connsiteY2" fmla="*/ 235773 h 235773"/>
                <a:gd name="connsiteX3" fmla="*/ 0 w 297929"/>
                <a:gd name="connsiteY3" fmla="*/ 235773 h 23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929" h="235773">
                  <a:moveTo>
                    <a:pt x="0" y="0"/>
                  </a:moveTo>
                  <a:lnTo>
                    <a:pt x="297929" y="0"/>
                  </a:lnTo>
                  <a:lnTo>
                    <a:pt x="297929" y="235773"/>
                  </a:lnTo>
                  <a:lnTo>
                    <a:pt x="0" y="235773"/>
                  </a:lnTo>
                  <a:close/>
                </a:path>
              </a:pathLst>
            </a:custGeom>
            <a:solidFill>
              <a:srgbClr val="ACB2B9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1CBFA940-B843-445C-AFCC-7C3EE08349EA}"/>
              </a:ext>
            </a:extLst>
          </p:cNvPr>
          <p:cNvGrpSpPr/>
          <p:nvPr/>
        </p:nvGrpSpPr>
        <p:grpSpPr>
          <a:xfrm rot="16200000">
            <a:off x="1264712" y="1786369"/>
            <a:ext cx="3399600" cy="2715626"/>
            <a:chOff x="6295187" y="2236971"/>
            <a:chExt cx="2983706" cy="2715626"/>
          </a:xfrm>
        </p:grpSpPr>
        <p:sp>
          <p:nvSpPr>
            <p:cNvPr id="4" name="Freeform: Shape 28">
              <a:extLst>
                <a:ext uri="{FF2B5EF4-FFF2-40B4-BE49-F238E27FC236}">
                  <a16:creationId xmlns:a16="http://schemas.microsoft.com/office/drawing/2014/main" id="{4D7BD438-71F9-448C-9370-D4CF2B529996}"/>
                </a:ext>
              </a:extLst>
            </p:cNvPr>
            <p:cNvSpPr/>
            <p:nvPr/>
          </p:nvSpPr>
          <p:spPr>
            <a:xfrm>
              <a:off x="6295188" y="2236971"/>
              <a:ext cx="2383419" cy="847149"/>
            </a:xfrm>
            <a:custGeom>
              <a:avLst/>
              <a:gdLst>
                <a:gd name="connsiteX0" fmla="*/ 1322518 w 2383419"/>
                <a:gd name="connsiteY0" fmla="*/ 0 h 847149"/>
                <a:gd name="connsiteX1" fmla="*/ 2383419 w 2383419"/>
                <a:gd name="connsiteY1" fmla="*/ 847149 h 847149"/>
                <a:gd name="connsiteX2" fmla="*/ 0 w 2383419"/>
                <a:gd name="connsiteY2" fmla="*/ 847149 h 847149"/>
                <a:gd name="connsiteX3" fmla="*/ 0 w 2383419"/>
                <a:gd name="connsiteY3" fmla="*/ 412468 h 847149"/>
                <a:gd name="connsiteX4" fmla="*/ 1322518 w 2383419"/>
                <a:gd name="connsiteY4" fmla="*/ 412468 h 847149"/>
                <a:gd name="connsiteX5" fmla="*/ 1322518 w 2383419"/>
                <a:gd name="connsiteY5" fmla="*/ 0 h 84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419" h="847149">
                  <a:moveTo>
                    <a:pt x="1322518" y="0"/>
                  </a:moveTo>
                  <a:lnTo>
                    <a:pt x="2383419" y="847149"/>
                  </a:lnTo>
                  <a:lnTo>
                    <a:pt x="0" y="847149"/>
                  </a:lnTo>
                  <a:lnTo>
                    <a:pt x="0" y="412468"/>
                  </a:lnTo>
                  <a:lnTo>
                    <a:pt x="1322518" y="412468"/>
                  </a:lnTo>
                  <a:lnTo>
                    <a:pt x="1322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31">
              <a:extLst>
                <a:ext uri="{FF2B5EF4-FFF2-40B4-BE49-F238E27FC236}">
                  <a16:creationId xmlns:a16="http://schemas.microsoft.com/office/drawing/2014/main" id="{8DEBFA41-B999-4B9E-A76F-763B9E6B0414}"/>
                </a:ext>
              </a:extLst>
            </p:cNvPr>
            <p:cNvSpPr/>
            <p:nvPr/>
          </p:nvSpPr>
          <p:spPr>
            <a:xfrm>
              <a:off x="6295188" y="3129838"/>
              <a:ext cx="2983705" cy="433620"/>
            </a:xfrm>
            <a:custGeom>
              <a:avLst/>
              <a:gdLst>
                <a:gd name="connsiteX0" fmla="*/ 0 w 2983705"/>
                <a:gd name="connsiteY0" fmla="*/ 0 h 433620"/>
                <a:gd name="connsiteX1" fmla="*/ 2440674 w 2983705"/>
                <a:gd name="connsiteY1" fmla="*/ 0 h 433620"/>
                <a:gd name="connsiteX2" fmla="*/ 2983705 w 2983705"/>
                <a:gd name="connsiteY2" fmla="*/ 433620 h 433620"/>
                <a:gd name="connsiteX3" fmla="*/ 0 w 2983705"/>
                <a:gd name="connsiteY3" fmla="*/ 433620 h 433620"/>
                <a:gd name="connsiteX4" fmla="*/ 0 w 2983705"/>
                <a:gd name="connsiteY4" fmla="*/ 0 h 43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5" h="433620">
                  <a:moveTo>
                    <a:pt x="0" y="0"/>
                  </a:moveTo>
                  <a:lnTo>
                    <a:pt x="2440674" y="0"/>
                  </a:lnTo>
                  <a:lnTo>
                    <a:pt x="2983705" y="433620"/>
                  </a:lnTo>
                  <a:lnTo>
                    <a:pt x="0" y="43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32">
              <a:extLst>
                <a:ext uri="{FF2B5EF4-FFF2-40B4-BE49-F238E27FC236}">
                  <a16:creationId xmlns:a16="http://schemas.microsoft.com/office/drawing/2014/main" id="{9AD6DDBB-96E0-4A58-BD89-6A5EFE57999D}"/>
                </a:ext>
              </a:extLst>
            </p:cNvPr>
            <p:cNvSpPr/>
            <p:nvPr/>
          </p:nvSpPr>
          <p:spPr>
            <a:xfrm>
              <a:off x="6295187" y="3609177"/>
              <a:ext cx="2983704" cy="436238"/>
            </a:xfrm>
            <a:custGeom>
              <a:avLst/>
              <a:gdLst>
                <a:gd name="connsiteX0" fmla="*/ 0 w 2983704"/>
                <a:gd name="connsiteY0" fmla="*/ 0 h 436238"/>
                <a:gd name="connsiteX1" fmla="*/ 2983704 w 2983704"/>
                <a:gd name="connsiteY1" fmla="*/ 0 h 436238"/>
                <a:gd name="connsiteX2" fmla="*/ 2437394 w 2983704"/>
                <a:gd name="connsiteY2" fmla="*/ 436238 h 436238"/>
                <a:gd name="connsiteX3" fmla="*/ 0 w 2983704"/>
                <a:gd name="connsiteY3" fmla="*/ 436238 h 436238"/>
                <a:gd name="connsiteX4" fmla="*/ 0 w 2983704"/>
                <a:gd name="connsiteY4" fmla="*/ 0 h 4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4" h="436238">
                  <a:moveTo>
                    <a:pt x="0" y="0"/>
                  </a:moveTo>
                  <a:lnTo>
                    <a:pt x="2983704" y="0"/>
                  </a:lnTo>
                  <a:lnTo>
                    <a:pt x="2437394" y="436238"/>
                  </a:lnTo>
                  <a:lnTo>
                    <a:pt x="0" y="436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33">
              <a:extLst>
                <a:ext uri="{FF2B5EF4-FFF2-40B4-BE49-F238E27FC236}">
                  <a16:creationId xmlns:a16="http://schemas.microsoft.com/office/drawing/2014/main" id="{B20AEFDC-7B6C-4A92-8D38-4053840592B7}"/>
                </a:ext>
              </a:extLst>
            </p:cNvPr>
            <p:cNvSpPr/>
            <p:nvPr/>
          </p:nvSpPr>
          <p:spPr>
            <a:xfrm>
              <a:off x="6295187" y="4108067"/>
              <a:ext cx="2380140" cy="844530"/>
            </a:xfrm>
            <a:custGeom>
              <a:avLst/>
              <a:gdLst>
                <a:gd name="connsiteX0" fmla="*/ 0 w 2380140"/>
                <a:gd name="connsiteY0" fmla="*/ 0 h 844530"/>
                <a:gd name="connsiteX1" fmla="*/ 2380140 w 2380140"/>
                <a:gd name="connsiteY1" fmla="*/ 0 h 844530"/>
                <a:gd name="connsiteX2" fmla="*/ 1322518 w 2380140"/>
                <a:gd name="connsiteY2" fmla="*/ 844530 h 844530"/>
                <a:gd name="connsiteX3" fmla="*/ 1322518 w 2380140"/>
                <a:gd name="connsiteY3" fmla="*/ 432062 h 844530"/>
                <a:gd name="connsiteX4" fmla="*/ 0 w 2380140"/>
                <a:gd name="connsiteY4" fmla="*/ 432062 h 844530"/>
                <a:gd name="connsiteX5" fmla="*/ 0 w 2380140"/>
                <a:gd name="connsiteY5" fmla="*/ 0 h 8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40" h="844530">
                  <a:moveTo>
                    <a:pt x="0" y="0"/>
                  </a:moveTo>
                  <a:lnTo>
                    <a:pt x="2380140" y="0"/>
                  </a:lnTo>
                  <a:lnTo>
                    <a:pt x="1322518" y="844530"/>
                  </a:lnTo>
                  <a:lnTo>
                    <a:pt x="1322518" y="432062"/>
                  </a:lnTo>
                  <a:lnTo>
                    <a:pt x="0" y="43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1365E6F3-8119-4AD1-9065-B3C3C3445D11}"/>
              </a:ext>
            </a:extLst>
          </p:cNvPr>
          <p:cNvGrpSpPr/>
          <p:nvPr/>
        </p:nvGrpSpPr>
        <p:grpSpPr>
          <a:xfrm>
            <a:off x="1110974" y="5429607"/>
            <a:ext cx="3682486" cy="1428393"/>
            <a:chOff x="2442781" y="3952529"/>
            <a:chExt cx="3682486" cy="2905471"/>
          </a:xfrm>
        </p:grpSpPr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0F64D8A9-340E-4618-9225-0C1B01CC2F79}"/>
                </a:ext>
              </a:extLst>
            </p:cNvPr>
            <p:cNvSpPr/>
            <p:nvPr/>
          </p:nvSpPr>
          <p:spPr>
            <a:xfrm rot="16200000">
              <a:off x="1413622" y="4981691"/>
              <a:ext cx="2905468" cy="847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9">
              <a:extLst>
                <a:ext uri="{FF2B5EF4-FFF2-40B4-BE49-F238E27FC236}">
                  <a16:creationId xmlns:a16="http://schemas.microsoft.com/office/drawing/2014/main" id="{94475A85-AF1B-474E-9F5A-D8344620E83E}"/>
                </a:ext>
              </a:extLst>
            </p:cNvPr>
            <p:cNvSpPr/>
            <p:nvPr/>
          </p:nvSpPr>
          <p:spPr>
            <a:xfrm rot="16200000">
              <a:off x="2353090" y="4981691"/>
              <a:ext cx="2905468" cy="8471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D0DCF056-9FA8-487F-ABD4-CA7DE2515402}"/>
                </a:ext>
              </a:extLst>
            </p:cNvPr>
            <p:cNvSpPr/>
            <p:nvPr/>
          </p:nvSpPr>
          <p:spPr>
            <a:xfrm rot="16200000">
              <a:off x="3292558" y="4981690"/>
              <a:ext cx="2905468" cy="8471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5CE77C24-AE8A-43BA-B47A-06D1C9D54384}"/>
                </a:ext>
              </a:extLst>
            </p:cNvPr>
            <p:cNvSpPr/>
            <p:nvPr/>
          </p:nvSpPr>
          <p:spPr>
            <a:xfrm rot="16200000">
              <a:off x="4248959" y="4981688"/>
              <a:ext cx="2905468" cy="8471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2A9B1D72-1C54-4710-834F-207F9DB7AE4A}"/>
              </a:ext>
            </a:extLst>
          </p:cNvPr>
          <p:cNvGrpSpPr/>
          <p:nvPr/>
        </p:nvGrpSpPr>
        <p:grpSpPr>
          <a:xfrm>
            <a:off x="1113826" y="4808208"/>
            <a:ext cx="3684277" cy="624790"/>
            <a:chOff x="2442783" y="3329136"/>
            <a:chExt cx="3684277" cy="624790"/>
          </a:xfrm>
        </p:grpSpPr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779C715B-4030-4FEC-B7C0-EE7367EF3D71}"/>
                </a:ext>
              </a:extLst>
            </p:cNvPr>
            <p:cNvSpPr/>
            <p:nvPr/>
          </p:nvSpPr>
          <p:spPr>
            <a:xfrm rot="16200000">
              <a:off x="2797030" y="2974889"/>
              <a:ext cx="623395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09966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09966" y="897874"/>
                  </a:lnTo>
                  <a:cubicBezTo>
                    <a:pt x="1110884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6B18F924-7524-4D7D-B671-40EE770ACC97}"/>
                </a:ext>
              </a:extLst>
            </p:cNvPr>
            <p:cNvSpPr/>
            <p:nvPr/>
          </p:nvSpPr>
          <p:spPr>
            <a:xfrm rot="16200000">
              <a:off x="3507219" y="3205562"/>
              <a:ext cx="622001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AA39590-C896-470B-8B32-CC9A0510EBCC}"/>
                </a:ext>
              </a:extLst>
            </p:cNvPr>
            <p:cNvSpPr/>
            <p:nvPr/>
          </p:nvSpPr>
          <p:spPr>
            <a:xfrm rot="16200000" flipV="1">
              <a:off x="5149417" y="2976283"/>
              <a:ext cx="623395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12385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12385" y="897874"/>
                  </a:lnTo>
                  <a:cubicBezTo>
                    <a:pt x="1113303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2A14EA03-06B7-4ED2-972F-164BD65E6D81}"/>
                </a:ext>
              </a:extLst>
            </p:cNvPr>
            <p:cNvSpPr/>
            <p:nvPr/>
          </p:nvSpPr>
          <p:spPr>
            <a:xfrm rot="16200000" flipV="1">
              <a:off x="4423690" y="3206957"/>
              <a:ext cx="622001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27E7B382-8B77-4EB9-A674-86D378C3527E}"/>
              </a:ext>
            </a:extLst>
          </p:cNvPr>
          <p:cNvGrpSpPr/>
          <p:nvPr/>
        </p:nvGrpSpPr>
        <p:grpSpPr>
          <a:xfrm rot="16200000">
            <a:off x="1832529" y="2868118"/>
            <a:ext cx="2261176" cy="1774274"/>
            <a:chOff x="6806217" y="2765513"/>
            <a:chExt cx="1199073" cy="17742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90E72F-213D-40FA-ACD7-B7C084E6E51F}"/>
                </a:ext>
              </a:extLst>
            </p:cNvPr>
            <p:cNvSpPr txBox="1"/>
            <p:nvPr/>
          </p:nvSpPr>
          <p:spPr>
            <a:xfrm>
              <a:off x="6806217" y="2765513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2BDBF2-86FC-40E8-90A9-7A6312016DF5}"/>
                </a:ext>
              </a:extLst>
            </p:cNvPr>
            <p:cNvSpPr txBox="1"/>
            <p:nvPr/>
          </p:nvSpPr>
          <p:spPr>
            <a:xfrm>
              <a:off x="6806217" y="3244086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AC887D-F412-461A-9693-9D260E3A9DAA}"/>
                </a:ext>
              </a:extLst>
            </p:cNvPr>
            <p:cNvSpPr txBox="1"/>
            <p:nvPr/>
          </p:nvSpPr>
          <p:spPr>
            <a:xfrm>
              <a:off x="6806217" y="3733137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91082B-0CC1-48B9-93C9-D6F17F59D474}"/>
                </a:ext>
              </a:extLst>
            </p:cNvPr>
            <p:cNvSpPr txBox="1"/>
            <p:nvPr/>
          </p:nvSpPr>
          <p:spPr>
            <a:xfrm>
              <a:off x="6806217" y="4201233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D24FDC87-1AC6-4F8A-88F2-F64AB01E79C5}"/>
              </a:ext>
            </a:extLst>
          </p:cNvPr>
          <p:cNvSpPr/>
          <p:nvPr/>
        </p:nvSpPr>
        <p:spPr>
          <a:xfrm>
            <a:off x="1399020" y="57349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258FAA53-DE56-4634-9574-5763116BA9AC}"/>
              </a:ext>
            </a:extLst>
          </p:cNvPr>
          <p:cNvSpPr/>
          <p:nvPr/>
        </p:nvSpPr>
        <p:spPr>
          <a:xfrm rot="2700000">
            <a:off x="2356852" y="56647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FD905914-E8DA-4093-831E-2B33F6056513}"/>
              </a:ext>
            </a:extLst>
          </p:cNvPr>
          <p:cNvSpPr/>
          <p:nvPr/>
        </p:nvSpPr>
        <p:spPr>
          <a:xfrm flipH="1">
            <a:off x="4160245" y="574157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B679148E-03DA-4651-BFA1-EA3B8DA527E7}"/>
              </a:ext>
            </a:extLst>
          </p:cNvPr>
          <p:cNvSpPr/>
          <p:nvPr/>
        </p:nvSpPr>
        <p:spPr>
          <a:xfrm>
            <a:off x="3223891" y="574038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그룹 21">
            <a:extLst>
              <a:ext uri="{FF2B5EF4-FFF2-40B4-BE49-F238E27FC236}">
                <a16:creationId xmlns:a16="http://schemas.microsoft.com/office/drawing/2014/main" id="{9F160F05-2E31-445B-BC9F-89777ABCD5FC}"/>
              </a:ext>
            </a:extLst>
          </p:cNvPr>
          <p:cNvGrpSpPr/>
          <p:nvPr/>
        </p:nvGrpSpPr>
        <p:grpSpPr>
          <a:xfrm>
            <a:off x="5842142" y="2624666"/>
            <a:ext cx="5020197" cy="646331"/>
            <a:chOff x="959011" y="2597626"/>
            <a:chExt cx="5020197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1BA96F-F8A2-4BCC-A681-7A8CB17F4905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B3777E-131F-4084-B864-C19B73179B0F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0" name="Chevron 25">
              <a:extLst>
                <a:ext uri="{FF2B5EF4-FFF2-40B4-BE49-F238E27FC236}">
                  <a16:creationId xmlns:a16="http://schemas.microsoft.com/office/drawing/2014/main" id="{8F204F82-5946-4BDE-BDDE-3FD58C9DB3E1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20">
            <a:extLst>
              <a:ext uri="{FF2B5EF4-FFF2-40B4-BE49-F238E27FC236}">
                <a16:creationId xmlns:a16="http://schemas.microsoft.com/office/drawing/2014/main" id="{465149E6-1791-4E35-B2D5-49E124C0F3C2}"/>
              </a:ext>
            </a:extLst>
          </p:cNvPr>
          <p:cNvGrpSpPr/>
          <p:nvPr/>
        </p:nvGrpSpPr>
        <p:grpSpPr>
          <a:xfrm>
            <a:off x="5842142" y="3657196"/>
            <a:ext cx="5020197" cy="646331"/>
            <a:chOff x="959011" y="3630156"/>
            <a:chExt cx="5020197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7E23BF-B449-48E2-80A3-2CCB79CD0F16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1178EC-5C70-4126-AB78-90AD308F650D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Chevron 26">
              <a:extLst>
                <a:ext uri="{FF2B5EF4-FFF2-40B4-BE49-F238E27FC236}">
                  <a16:creationId xmlns:a16="http://schemas.microsoft.com/office/drawing/2014/main" id="{10B23D4B-8F21-49F6-B9FC-A3D8367EB8B8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A93200CC-2995-436D-A8BA-78591B54E576}"/>
              </a:ext>
            </a:extLst>
          </p:cNvPr>
          <p:cNvGrpSpPr/>
          <p:nvPr/>
        </p:nvGrpSpPr>
        <p:grpSpPr>
          <a:xfrm>
            <a:off x="5842142" y="5722256"/>
            <a:ext cx="5020197" cy="646331"/>
            <a:chOff x="959011" y="4662686"/>
            <a:chExt cx="5020197" cy="646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3971F9-57C5-4321-AA1B-C8B130203712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567F90-CAF2-4E31-9340-737893C3542B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Chevron 27">
              <a:extLst>
                <a:ext uri="{FF2B5EF4-FFF2-40B4-BE49-F238E27FC236}">
                  <a16:creationId xmlns:a16="http://schemas.microsoft.com/office/drawing/2014/main" id="{05100598-F297-43B3-B224-645CB3F1714D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">
            <a:extLst>
              <a:ext uri="{FF2B5EF4-FFF2-40B4-BE49-F238E27FC236}">
                <a16:creationId xmlns:a16="http://schemas.microsoft.com/office/drawing/2014/main" id="{FA84F2E7-C98B-4436-BFD2-6F66DB2F0FE6}"/>
              </a:ext>
            </a:extLst>
          </p:cNvPr>
          <p:cNvGrpSpPr/>
          <p:nvPr/>
        </p:nvGrpSpPr>
        <p:grpSpPr>
          <a:xfrm>
            <a:off x="5842142" y="4648174"/>
            <a:ext cx="5020197" cy="646331"/>
            <a:chOff x="959011" y="5695216"/>
            <a:chExt cx="5020197" cy="6463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08E756-BD16-49D0-80DF-66C026E6D2B6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24ED908-D365-4AF7-9059-A2236E980625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Chevron 28">
              <a:extLst>
                <a:ext uri="{FF2B5EF4-FFF2-40B4-BE49-F238E27FC236}">
                  <a16:creationId xmlns:a16="http://schemas.microsoft.com/office/drawing/2014/main" id="{463AEFE4-9C71-4402-AE04-34CC818EBAD8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BA7943B-1C51-4F79-89F2-4D7A82AA5BCF}"/>
              </a:ext>
            </a:extLst>
          </p:cNvPr>
          <p:cNvSpPr txBox="1"/>
          <p:nvPr/>
        </p:nvSpPr>
        <p:spPr>
          <a:xfrm>
            <a:off x="5943056" y="1494997"/>
            <a:ext cx="530605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b="1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4F9CA23C-9659-4444-A209-0CA17AD21107}"/>
              </a:ext>
            </a:extLst>
          </p:cNvPr>
          <p:cNvSpPr/>
          <p:nvPr/>
        </p:nvSpPr>
        <p:spPr>
          <a:xfrm>
            <a:off x="2774716" y="1405400"/>
            <a:ext cx="7287491" cy="4392000"/>
          </a:xfrm>
          <a:custGeom>
            <a:avLst/>
            <a:gdLst>
              <a:gd name="connsiteX0" fmla="*/ 201637 w 7287491"/>
              <a:gd name="connsiteY0" fmla="*/ 0 h 4392000"/>
              <a:gd name="connsiteX1" fmla="*/ 7085854 w 7287491"/>
              <a:gd name="connsiteY1" fmla="*/ 0 h 4392000"/>
              <a:gd name="connsiteX2" fmla="*/ 7287491 w 7287491"/>
              <a:gd name="connsiteY2" fmla="*/ 201637 h 4392000"/>
              <a:gd name="connsiteX3" fmla="*/ 7287491 w 7287491"/>
              <a:gd name="connsiteY3" fmla="*/ 4190363 h 4392000"/>
              <a:gd name="connsiteX4" fmla="*/ 7085854 w 7287491"/>
              <a:gd name="connsiteY4" fmla="*/ 4392000 h 4392000"/>
              <a:gd name="connsiteX5" fmla="*/ 201637 w 7287491"/>
              <a:gd name="connsiteY5" fmla="*/ 4392000 h 4392000"/>
              <a:gd name="connsiteX6" fmla="*/ 0 w 7287491"/>
              <a:gd name="connsiteY6" fmla="*/ 4190363 h 4392000"/>
              <a:gd name="connsiteX7" fmla="*/ 0 w 7287491"/>
              <a:gd name="connsiteY7" fmla="*/ 3905510 h 4392000"/>
              <a:gd name="connsiteX8" fmla="*/ 33068 w 7287491"/>
              <a:gd name="connsiteY8" fmla="*/ 3905510 h 4392000"/>
              <a:gd name="connsiteX9" fmla="*/ 33068 w 7287491"/>
              <a:gd name="connsiteY9" fmla="*/ 4157669 h 4392000"/>
              <a:gd name="connsiteX10" fmla="*/ 231399 w 7287491"/>
              <a:gd name="connsiteY10" fmla="*/ 4356000 h 4392000"/>
              <a:gd name="connsiteX11" fmla="*/ 7056092 w 7287491"/>
              <a:gd name="connsiteY11" fmla="*/ 4356000 h 4392000"/>
              <a:gd name="connsiteX12" fmla="*/ 7254423 w 7287491"/>
              <a:gd name="connsiteY12" fmla="*/ 4157669 h 4392000"/>
              <a:gd name="connsiteX13" fmla="*/ 7254423 w 7287491"/>
              <a:gd name="connsiteY13" fmla="*/ 234331 h 4392000"/>
              <a:gd name="connsiteX14" fmla="*/ 7056092 w 7287491"/>
              <a:gd name="connsiteY14" fmla="*/ 36000 h 4392000"/>
              <a:gd name="connsiteX15" fmla="*/ 231399 w 7287491"/>
              <a:gd name="connsiteY15" fmla="*/ 36000 h 4392000"/>
              <a:gd name="connsiteX16" fmla="*/ 33068 w 7287491"/>
              <a:gd name="connsiteY16" fmla="*/ 234331 h 4392000"/>
              <a:gd name="connsiteX17" fmla="*/ 33068 w 7287491"/>
              <a:gd name="connsiteY17" fmla="*/ 1245436 h 4392000"/>
              <a:gd name="connsiteX18" fmla="*/ 0 w 7287491"/>
              <a:gd name="connsiteY18" fmla="*/ 1245436 h 4392000"/>
              <a:gd name="connsiteX19" fmla="*/ 0 w 7287491"/>
              <a:gd name="connsiteY19" fmla="*/ 201637 h 4392000"/>
              <a:gd name="connsiteX20" fmla="*/ 201637 w 7287491"/>
              <a:gd name="connsiteY20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87491" h="4392000">
                <a:moveTo>
                  <a:pt x="201637" y="0"/>
                </a:moveTo>
                <a:lnTo>
                  <a:pt x="7085854" y="0"/>
                </a:lnTo>
                <a:cubicBezTo>
                  <a:pt x="7197215" y="0"/>
                  <a:pt x="7287491" y="90276"/>
                  <a:pt x="7287491" y="201637"/>
                </a:cubicBezTo>
                <a:lnTo>
                  <a:pt x="7287491" y="4190363"/>
                </a:lnTo>
                <a:cubicBezTo>
                  <a:pt x="7287491" y="4301724"/>
                  <a:pt x="7197215" y="4392000"/>
                  <a:pt x="7085854" y="4392000"/>
                </a:cubicBezTo>
                <a:lnTo>
                  <a:pt x="201637" y="4392000"/>
                </a:lnTo>
                <a:cubicBezTo>
                  <a:pt x="90276" y="4392000"/>
                  <a:pt x="0" y="4301724"/>
                  <a:pt x="0" y="4190363"/>
                </a:cubicBezTo>
                <a:lnTo>
                  <a:pt x="0" y="3905510"/>
                </a:lnTo>
                <a:lnTo>
                  <a:pt x="33068" y="3905510"/>
                </a:lnTo>
                <a:lnTo>
                  <a:pt x="33068" y="4157669"/>
                </a:lnTo>
                <a:cubicBezTo>
                  <a:pt x="33068" y="4267204"/>
                  <a:pt x="121864" y="4356000"/>
                  <a:pt x="231399" y="4356000"/>
                </a:cubicBezTo>
                <a:lnTo>
                  <a:pt x="7056092" y="4356000"/>
                </a:lnTo>
                <a:cubicBezTo>
                  <a:pt x="7165627" y="4356000"/>
                  <a:pt x="7254423" y="4267204"/>
                  <a:pt x="7254423" y="4157669"/>
                </a:cubicBezTo>
                <a:lnTo>
                  <a:pt x="7254423" y="234331"/>
                </a:lnTo>
                <a:cubicBezTo>
                  <a:pt x="7254423" y="124796"/>
                  <a:pt x="7165627" y="36000"/>
                  <a:pt x="7056092" y="36000"/>
                </a:cubicBezTo>
                <a:lnTo>
                  <a:pt x="231399" y="36000"/>
                </a:lnTo>
                <a:cubicBezTo>
                  <a:pt x="121864" y="36000"/>
                  <a:pt x="33068" y="124796"/>
                  <a:pt x="33068" y="234331"/>
                </a:cubicBezTo>
                <a:lnTo>
                  <a:pt x="33068" y="1245436"/>
                </a:lnTo>
                <a:lnTo>
                  <a:pt x="0" y="1245436"/>
                </a:lnTo>
                <a:lnTo>
                  <a:pt x="0" y="201637"/>
                </a:lnTo>
                <a:cubicBezTo>
                  <a:pt x="0" y="90276"/>
                  <a:pt x="90276" y="0"/>
                  <a:pt x="201637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6DDA7-FA4B-4323-8A71-D18FF56B4B83}"/>
              </a:ext>
            </a:extLst>
          </p:cNvPr>
          <p:cNvSpPr txBox="1"/>
          <p:nvPr/>
        </p:nvSpPr>
        <p:spPr>
          <a:xfrm>
            <a:off x="1145681" y="2551837"/>
            <a:ext cx="31422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3E3D6-B548-4AD0-B66B-CAC6A5BE8010}"/>
              </a:ext>
            </a:extLst>
          </p:cNvPr>
          <p:cNvSpPr txBox="1"/>
          <p:nvPr/>
        </p:nvSpPr>
        <p:spPr>
          <a:xfrm>
            <a:off x="4287916" y="2720863"/>
            <a:ext cx="5329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76274-F880-4459-877E-A45F08BFB370}"/>
              </a:ext>
            </a:extLst>
          </p:cNvPr>
          <p:cNvSpPr txBox="1"/>
          <p:nvPr/>
        </p:nvSpPr>
        <p:spPr>
          <a:xfrm>
            <a:off x="4287914" y="3144276"/>
            <a:ext cx="5329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B993C-8825-46C8-8B6E-539CBD83F5C7}"/>
              </a:ext>
            </a:extLst>
          </p:cNvPr>
          <p:cNvSpPr txBox="1"/>
          <p:nvPr/>
        </p:nvSpPr>
        <p:spPr>
          <a:xfrm>
            <a:off x="4287916" y="1725526"/>
            <a:ext cx="5329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: Shape 238">
            <a:extLst>
              <a:ext uri="{FF2B5EF4-FFF2-40B4-BE49-F238E27FC236}">
                <a16:creationId xmlns:a16="http://schemas.microsoft.com/office/drawing/2014/main" id="{425E4D34-8E53-419E-9439-DBF0D9F9668C}"/>
              </a:ext>
            </a:extLst>
          </p:cNvPr>
          <p:cNvSpPr/>
          <p:nvPr/>
        </p:nvSpPr>
        <p:spPr>
          <a:xfrm>
            <a:off x="8661365" y="2083676"/>
            <a:ext cx="755919" cy="975428"/>
          </a:xfrm>
          <a:custGeom>
            <a:avLst/>
            <a:gdLst>
              <a:gd name="connsiteX0" fmla="*/ 412536 w 723330"/>
              <a:gd name="connsiteY0" fmla="*/ 636788 h 933377"/>
              <a:gd name="connsiteX1" fmla="*/ 39767 w 723330"/>
              <a:gd name="connsiteY1" fmla="*/ 635543 h 933377"/>
              <a:gd name="connsiteX2" fmla="*/ 29743 w 723330"/>
              <a:gd name="connsiteY2" fmla="*/ 622965 h 933377"/>
              <a:gd name="connsiteX3" fmla="*/ 39111 w 723330"/>
              <a:gd name="connsiteY3" fmla="*/ 613465 h 933377"/>
              <a:gd name="connsiteX4" fmla="*/ 425115 w 723330"/>
              <a:gd name="connsiteY4" fmla="*/ 608486 h 933377"/>
              <a:gd name="connsiteX5" fmla="*/ 425115 w 723330"/>
              <a:gd name="connsiteY5" fmla="*/ 598659 h 933377"/>
              <a:gd name="connsiteX6" fmla="*/ 45990 w 723330"/>
              <a:gd name="connsiteY6" fmla="*/ 594139 h 933377"/>
              <a:gd name="connsiteX7" fmla="*/ 29153 w 723330"/>
              <a:gd name="connsiteY7" fmla="*/ 581167 h 933377"/>
              <a:gd name="connsiteX8" fmla="*/ 47235 w 723330"/>
              <a:gd name="connsiteY8" fmla="*/ 569244 h 933377"/>
              <a:gd name="connsiteX9" fmla="*/ 424132 w 723330"/>
              <a:gd name="connsiteY9" fmla="*/ 565903 h 933377"/>
              <a:gd name="connsiteX10" fmla="*/ 424132 w 723330"/>
              <a:gd name="connsiteY10" fmla="*/ 556272 h 933377"/>
              <a:gd name="connsiteX11" fmla="*/ 37932 w 723330"/>
              <a:gd name="connsiteY11" fmla="*/ 551293 h 933377"/>
              <a:gd name="connsiteX12" fmla="*/ 29874 w 723330"/>
              <a:gd name="connsiteY12" fmla="*/ 540615 h 933377"/>
              <a:gd name="connsiteX13" fmla="*/ 37998 w 723330"/>
              <a:gd name="connsiteY13" fmla="*/ 529871 h 933377"/>
              <a:gd name="connsiteX14" fmla="*/ 424001 w 723330"/>
              <a:gd name="connsiteY14" fmla="*/ 525481 h 933377"/>
              <a:gd name="connsiteX15" fmla="*/ 424460 w 723330"/>
              <a:gd name="connsiteY15" fmla="*/ 515589 h 933377"/>
              <a:gd name="connsiteX16" fmla="*/ 39832 w 723330"/>
              <a:gd name="connsiteY16" fmla="*/ 510151 h 933377"/>
              <a:gd name="connsiteX17" fmla="*/ 29415 w 723330"/>
              <a:gd name="connsiteY17" fmla="*/ 497966 h 933377"/>
              <a:gd name="connsiteX18" fmla="*/ 40749 w 723330"/>
              <a:gd name="connsiteY18" fmla="*/ 486566 h 933377"/>
              <a:gd name="connsiteX19" fmla="*/ 416533 w 723330"/>
              <a:gd name="connsiteY19" fmla="*/ 485387 h 933377"/>
              <a:gd name="connsiteX20" fmla="*/ 418498 w 723330"/>
              <a:gd name="connsiteY20" fmla="*/ 474381 h 933377"/>
              <a:gd name="connsiteX21" fmla="*/ 376766 w 723330"/>
              <a:gd name="connsiteY21" fmla="*/ 465930 h 933377"/>
              <a:gd name="connsiteX22" fmla="*/ 30464 w 723330"/>
              <a:gd name="connsiteY22" fmla="*/ 465471 h 933377"/>
              <a:gd name="connsiteX23" fmla="*/ 1245 w 723330"/>
              <a:gd name="connsiteY23" fmla="*/ 446538 h 933377"/>
              <a:gd name="connsiteX24" fmla="*/ 29350 w 723330"/>
              <a:gd name="connsiteY24" fmla="*/ 430159 h 933377"/>
              <a:gd name="connsiteX25" fmla="*/ 324683 w 723330"/>
              <a:gd name="connsiteY25" fmla="*/ 429373 h 933377"/>
              <a:gd name="connsiteX26" fmla="*/ 196933 w 723330"/>
              <a:gd name="connsiteY26" fmla="*/ 225562 h 933377"/>
              <a:gd name="connsiteX27" fmla="*/ 318722 w 723330"/>
              <a:gd name="connsiteY27" fmla="*/ 93946 h 933377"/>
              <a:gd name="connsiteX28" fmla="*/ 348465 w 723330"/>
              <a:gd name="connsiteY28" fmla="*/ 93880 h 933377"/>
              <a:gd name="connsiteX29" fmla="*/ 327435 w 723330"/>
              <a:gd name="connsiteY29" fmla="*/ 23454 h 933377"/>
              <a:gd name="connsiteX30" fmla="*/ 333593 w 723330"/>
              <a:gd name="connsiteY30" fmla="*/ 0 h 933377"/>
              <a:gd name="connsiteX31" fmla="*/ 348858 w 723330"/>
              <a:gd name="connsiteY31" fmla="*/ 18475 h 933377"/>
              <a:gd name="connsiteX32" fmla="*/ 366415 w 723330"/>
              <a:gd name="connsiteY32" fmla="*/ 73833 h 933377"/>
              <a:gd name="connsiteX33" fmla="*/ 450927 w 723330"/>
              <a:gd name="connsiteY33" fmla="*/ 18147 h 933377"/>
              <a:gd name="connsiteX34" fmla="*/ 508186 w 723330"/>
              <a:gd name="connsiteY34" fmla="*/ 20964 h 933377"/>
              <a:gd name="connsiteX35" fmla="*/ 478967 w 723330"/>
              <a:gd name="connsiteY35" fmla="*/ 68134 h 933377"/>
              <a:gd name="connsiteX36" fmla="*/ 443917 w 723330"/>
              <a:gd name="connsiteY36" fmla="*/ 92963 h 933377"/>
              <a:gd name="connsiteX37" fmla="*/ 467043 w 723330"/>
              <a:gd name="connsiteY37" fmla="*/ 99973 h 933377"/>
              <a:gd name="connsiteX38" fmla="*/ 549524 w 723330"/>
              <a:gd name="connsiteY38" fmla="*/ 216652 h 933377"/>
              <a:gd name="connsiteX39" fmla="*/ 421512 w 723330"/>
              <a:gd name="connsiteY39" fmla="*/ 429308 h 933377"/>
              <a:gd name="connsiteX40" fmla="*/ 568589 w 723330"/>
              <a:gd name="connsiteY40" fmla="*/ 429308 h 933377"/>
              <a:gd name="connsiteX41" fmla="*/ 640719 w 723330"/>
              <a:gd name="connsiteY41" fmla="*/ 501962 h 933377"/>
              <a:gd name="connsiteX42" fmla="*/ 641243 w 723330"/>
              <a:gd name="connsiteY42" fmla="*/ 602983 h 933377"/>
              <a:gd name="connsiteX43" fmla="*/ 598004 w 723330"/>
              <a:gd name="connsiteY43" fmla="*/ 654542 h 933377"/>
              <a:gd name="connsiteX44" fmla="*/ 474577 w 723330"/>
              <a:gd name="connsiteY44" fmla="*/ 679437 h 933377"/>
              <a:gd name="connsiteX45" fmla="*/ 703742 w 723330"/>
              <a:gd name="connsiteY45" fmla="*/ 680354 h 933377"/>
              <a:gd name="connsiteX46" fmla="*/ 723331 w 723330"/>
              <a:gd name="connsiteY46" fmla="*/ 697322 h 933377"/>
              <a:gd name="connsiteX47" fmla="*/ 703415 w 723330"/>
              <a:gd name="connsiteY47" fmla="*/ 715142 h 933377"/>
              <a:gd name="connsiteX48" fmla="*/ 345189 w 723330"/>
              <a:gd name="connsiteY48" fmla="*/ 715862 h 933377"/>
              <a:gd name="connsiteX49" fmla="*/ 303850 w 723330"/>
              <a:gd name="connsiteY49" fmla="*/ 722479 h 933377"/>
              <a:gd name="connsiteX50" fmla="*/ 304440 w 723330"/>
              <a:gd name="connsiteY50" fmla="*/ 733879 h 933377"/>
              <a:gd name="connsiteX51" fmla="*/ 680944 w 723330"/>
              <a:gd name="connsiteY51" fmla="*/ 736696 h 933377"/>
              <a:gd name="connsiteX52" fmla="*/ 691557 w 723330"/>
              <a:gd name="connsiteY52" fmla="*/ 748488 h 933377"/>
              <a:gd name="connsiteX53" fmla="*/ 680813 w 723330"/>
              <a:gd name="connsiteY53" fmla="*/ 759822 h 933377"/>
              <a:gd name="connsiteX54" fmla="*/ 297561 w 723330"/>
              <a:gd name="connsiteY54" fmla="*/ 763884 h 933377"/>
              <a:gd name="connsiteX55" fmla="*/ 297168 w 723330"/>
              <a:gd name="connsiteY55" fmla="*/ 773776 h 933377"/>
              <a:gd name="connsiteX56" fmla="*/ 678782 w 723330"/>
              <a:gd name="connsiteY56" fmla="*/ 778690 h 933377"/>
              <a:gd name="connsiteX57" fmla="*/ 692212 w 723330"/>
              <a:gd name="connsiteY57" fmla="*/ 791465 h 933377"/>
              <a:gd name="connsiteX58" fmla="*/ 679699 w 723330"/>
              <a:gd name="connsiteY58" fmla="*/ 802340 h 933377"/>
              <a:gd name="connsiteX59" fmla="*/ 298805 w 723330"/>
              <a:gd name="connsiteY59" fmla="*/ 805353 h 933377"/>
              <a:gd name="connsiteX60" fmla="*/ 298085 w 723330"/>
              <a:gd name="connsiteY60" fmla="*/ 814918 h 933377"/>
              <a:gd name="connsiteX61" fmla="*/ 681664 w 723330"/>
              <a:gd name="connsiteY61" fmla="*/ 820815 h 933377"/>
              <a:gd name="connsiteX62" fmla="*/ 691426 w 723330"/>
              <a:gd name="connsiteY62" fmla="*/ 833328 h 933377"/>
              <a:gd name="connsiteX63" fmla="*/ 680289 w 723330"/>
              <a:gd name="connsiteY63" fmla="*/ 844203 h 933377"/>
              <a:gd name="connsiteX64" fmla="*/ 297037 w 723330"/>
              <a:gd name="connsiteY64" fmla="*/ 847675 h 933377"/>
              <a:gd name="connsiteX65" fmla="*/ 296643 w 723330"/>
              <a:gd name="connsiteY65" fmla="*/ 857567 h 933377"/>
              <a:gd name="connsiteX66" fmla="*/ 677930 w 723330"/>
              <a:gd name="connsiteY66" fmla="*/ 863136 h 933377"/>
              <a:gd name="connsiteX67" fmla="*/ 692147 w 723330"/>
              <a:gd name="connsiteY67" fmla="*/ 874928 h 933377"/>
              <a:gd name="connsiteX68" fmla="*/ 676817 w 723330"/>
              <a:gd name="connsiteY68" fmla="*/ 886262 h 933377"/>
              <a:gd name="connsiteX69" fmla="*/ 310926 w 723330"/>
              <a:gd name="connsiteY69" fmla="*/ 886917 h 933377"/>
              <a:gd name="connsiteX70" fmla="*/ 309943 w 723330"/>
              <a:gd name="connsiteY70" fmla="*/ 896875 h 933377"/>
              <a:gd name="connsiteX71" fmla="*/ 685530 w 723330"/>
              <a:gd name="connsiteY71" fmla="*/ 901592 h 933377"/>
              <a:gd name="connsiteX72" fmla="*/ 700663 w 723330"/>
              <a:gd name="connsiteY72" fmla="*/ 901789 h 933377"/>
              <a:gd name="connsiteX73" fmla="*/ 722938 w 723330"/>
              <a:gd name="connsiteY73" fmla="*/ 916529 h 933377"/>
              <a:gd name="connsiteX74" fmla="*/ 701318 w 723330"/>
              <a:gd name="connsiteY74" fmla="*/ 931401 h 933377"/>
              <a:gd name="connsiteX75" fmla="*/ 581822 w 723330"/>
              <a:gd name="connsiteY75" fmla="*/ 932187 h 933377"/>
              <a:gd name="connsiteX76" fmla="*/ 394913 w 723330"/>
              <a:gd name="connsiteY76" fmla="*/ 931401 h 933377"/>
              <a:gd name="connsiteX77" fmla="*/ 136595 w 723330"/>
              <a:gd name="connsiteY77" fmla="*/ 906047 h 933377"/>
              <a:gd name="connsiteX78" fmla="*/ 81040 w 723330"/>
              <a:gd name="connsiteY78" fmla="*/ 840468 h 933377"/>
              <a:gd name="connsiteX79" fmla="*/ 81564 w 723330"/>
              <a:gd name="connsiteY79" fmla="*/ 751698 h 933377"/>
              <a:gd name="connsiteX80" fmla="*/ 94274 w 723330"/>
              <a:gd name="connsiteY80" fmla="*/ 682385 h 933377"/>
              <a:gd name="connsiteX81" fmla="*/ 26336 w 723330"/>
              <a:gd name="connsiteY81" fmla="*/ 681599 h 933377"/>
              <a:gd name="connsiteX82" fmla="*/ 0 w 723330"/>
              <a:gd name="connsiteY82" fmla="*/ 665483 h 933377"/>
              <a:gd name="connsiteX83" fmla="*/ 26205 w 723330"/>
              <a:gd name="connsiteY83" fmla="*/ 652446 h 933377"/>
              <a:gd name="connsiteX84" fmla="*/ 412536 w 723330"/>
              <a:gd name="connsiteY84" fmla="*/ 647729 h 933377"/>
              <a:gd name="connsiteX85" fmla="*/ 412536 w 723330"/>
              <a:gd name="connsiteY85" fmla="*/ 636788 h 9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3330" h="933377">
                <a:moveTo>
                  <a:pt x="412536" y="636788"/>
                </a:moveTo>
                <a:cubicBezTo>
                  <a:pt x="401596" y="636788"/>
                  <a:pt x="47366" y="637771"/>
                  <a:pt x="39767" y="635543"/>
                </a:cubicBezTo>
                <a:cubicBezTo>
                  <a:pt x="35377" y="634233"/>
                  <a:pt x="31053" y="627878"/>
                  <a:pt x="29743" y="622965"/>
                </a:cubicBezTo>
                <a:cubicBezTo>
                  <a:pt x="29153" y="620606"/>
                  <a:pt x="35246" y="614383"/>
                  <a:pt x="39111" y="613465"/>
                </a:cubicBezTo>
                <a:cubicBezTo>
                  <a:pt x="46907" y="611696"/>
                  <a:pt x="413847" y="609731"/>
                  <a:pt x="425115" y="608486"/>
                </a:cubicBezTo>
                <a:cubicBezTo>
                  <a:pt x="425115" y="605211"/>
                  <a:pt x="425115" y="601935"/>
                  <a:pt x="425115" y="598659"/>
                </a:cubicBezTo>
                <a:cubicBezTo>
                  <a:pt x="414109" y="597349"/>
                  <a:pt x="52345" y="596366"/>
                  <a:pt x="45990" y="594139"/>
                </a:cubicBezTo>
                <a:cubicBezTo>
                  <a:pt x="39635" y="591911"/>
                  <a:pt x="34722" y="585688"/>
                  <a:pt x="29153" y="581167"/>
                </a:cubicBezTo>
                <a:cubicBezTo>
                  <a:pt x="35115" y="577040"/>
                  <a:pt x="40618" y="571340"/>
                  <a:pt x="47235" y="569244"/>
                </a:cubicBezTo>
                <a:cubicBezTo>
                  <a:pt x="53721" y="567213"/>
                  <a:pt x="412864" y="566820"/>
                  <a:pt x="424132" y="565903"/>
                </a:cubicBezTo>
                <a:cubicBezTo>
                  <a:pt x="424132" y="562693"/>
                  <a:pt x="424132" y="559482"/>
                  <a:pt x="424132" y="556272"/>
                </a:cubicBezTo>
                <a:cubicBezTo>
                  <a:pt x="413781" y="555355"/>
                  <a:pt x="46711" y="553259"/>
                  <a:pt x="37932" y="551293"/>
                </a:cubicBezTo>
                <a:cubicBezTo>
                  <a:pt x="34394" y="550507"/>
                  <a:pt x="29808" y="544283"/>
                  <a:pt x="29874" y="540615"/>
                </a:cubicBezTo>
                <a:cubicBezTo>
                  <a:pt x="29874" y="536815"/>
                  <a:pt x="34460" y="530657"/>
                  <a:pt x="37998" y="529871"/>
                </a:cubicBezTo>
                <a:cubicBezTo>
                  <a:pt x="46842" y="527971"/>
                  <a:pt x="413716" y="526333"/>
                  <a:pt x="424001" y="525481"/>
                </a:cubicBezTo>
                <a:cubicBezTo>
                  <a:pt x="424132" y="522205"/>
                  <a:pt x="424329" y="518930"/>
                  <a:pt x="424460" y="515589"/>
                </a:cubicBezTo>
                <a:cubicBezTo>
                  <a:pt x="413650" y="514213"/>
                  <a:pt x="47431" y="512378"/>
                  <a:pt x="39832" y="510151"/>
                </a:cubicBezTo>
                <a:cubicBezTo>
                  <a:pt x="35246" y="508775"/>
                  <a:pt x="29284" y="502093"/>
                  <a:pt x="29415" y="497966"/>
                </a:cubicBezTo>
                <a:cubicBezTo>
                  <a:pt x="29547" y="493904"/>
                  <a:pt x="36032" y="487877"/>
                  <a:pt x="40749" y="486566"/>
                </a:cubicBezTo>
                <a:cubicBezTo>
                  <a:pt x="48414" y="484470"/>
                  <a:pt x="405657" y="485387"/>
                  <a:pt x="416533" y="485387"/>
                </a:cubicBezTo>
                <a:cubicBezTo>
                  <a:pt x="417188" y="481718"/>
                  <a:pt x="417843" y="478050"/>
                  <a:pt x="418498" y="474381"/>
                </a:cubicBezTo>
                <a:cubicBezTo>
                  <a:pt x="404609" y="471433"/>
                  <a:pt x="390655" y="466061"/>
                  <a:pt x="376766" y="465930"/>
                </a:cubicBezTo>
                <a:cubicBezTo>
                  <a:pt x="265459" y="465209"/>
                  <a:pt x="34591" y="465602"/>
                  <a:pt x="30464" y="465471"/>
                </a:cubicBezTo>
                <a:cubicBezTo>
                  <a:pt x="16575" y="465078"/>
                  <a:pt x="-2424" y="468550"/>
                  <a:pt x="1245" y="446538"/>
                </a:cubicBezTo>
                <a:cubicBezTo>
                  <a:pt x="2424" y="439462"/>
                  <a:pt x="19392" y="430291"/>
                  <a:pt x="29350" y="430159"/>
                </a:cubicBezTo>
                <a:cubicBezTo>
                  <a:pt x="102856" y="428784"/>
                  <a:pt x="293696" y="429373"/>
                  <a:pt x="324683" y="429373"/>
                </a:cubicBezTo>
                <a:cubicBezTo>
                  <a:pt x="236568" y="382269"/>
                  <a:pt x="201912" y="312367"/>
                  <a:pt x="196933" y="225562"/>
                </a:cubicBezTo>
                <a:cubicBezTo>
                  <a:pt x="192281" y="144784"/>
                  <a:pt x="237223" y="96828"/>
                  <a:pt x="318722" y="93946"/>
                </a:cubicBezTo>
                <a:cubicBezTo>
                  <a:pt x="327762" y="93618"/>
                  <a:pt x="336738" y="93880"/>
                  <a:pt x="348465" y="93880"/>
                </a:cubicBezTo>
                <a:cubicBezTo>
                  <a:pt x="340865" y="69247"/>
                  <a:pt x="332872" y="46645"/>
                  <a:pt x="327435" y="23454"/>
                </a:cubicBezTo>
                <a:cubicBezTo>
                  <a:pt x="325797" y="16509"/>
                  <a:pt x="331366" y="7862"/>
                  <a:pt x="333593" y="0"/>
                </a:cubicBezTo>
                <a:cubicBezTo>
                  <a:pt x="338834" y="6093"/>
                  <a:pt x="346237" y="11399"/>
                  <a:pt x="348858" y="18475"/>
                </a:cubicBezTo>
                <a:cubicBezTo>
                  <a:pt x="356261" y="38063"/>
                  <a:pt x="361633" y="58372"/>
                  <a:pt x="366415" y="73833"/>
                </a:cubicBezTo>
                <a:cubicBezTo>
                  <a:pt x="396224" y="53459"/>
                  <a:pt x="421577" y="31381"/>
                  <a:pt x="450927" y="18147"/>
                </a:cubicBezTo>
                <a:cubicBezTo>
                  <a:pt x="466388" y="11137"/>
                  <a:pt x="488859" y="19523"/>
                  <a:pt x="508186" y="20964"/>
                </a:cubicBezTo>
                <a:cubicBezTo>
                  <a:pt x="498621" y="36818"/>
                  <a:pt x="490563" y="53917"/>
                  <a:pt x="478967" y="68134"/>
                </a:cubicBezTo>
                <a:cubicBezTo>
                  <a:pt x="471171" y="77699"/>
                  <a:pt x="458265" y="83136"/>
                  <a:pt x="443917" y="92963"/>
                </a:cubicBezTo>
                <a:cubicBezTo>
                  <a:pt x="454334" y="96108"/>
                  <a:pt x="460754" y="97942"/>
                  <a:pt x="467043" y="99973"/>
                </a:cubicBezTo>
                <a:cubicBezTo>
                  <a:pt x="525416" y="118775"/>
                  <a:pt x="551883" y="155856"/>
                  <a:pt x="549524" y="216652"/>
                </a:cubicBezTo>
                <a:cubicBezTo>
                  <a:pt x="546052" y="307060"/>
                  <a:pt x="510937" y="379583"/>
                  <a:pt x="421512" y="429308"/>
                </a:cubicBezTo>
                <a:cubicBezTo>
                  <a:pt x="475888" y="429308"/>
                  <a:pt x="522206" y="429308"/>
                  <a:pt x="568589" y="429308"/>
                </a:cubicBezTo>
                <a:cubicBezTo>
                  <a:pt x="625061" y="429373"/>
                  <a:pt x="640653" y="445031"/>
                  <a:pt x="640719" y="501962"/>
                </a:cubicBezTo>
                <a:cubicBezTo>
                  <a:pt x="640784" y="535636"/>
                  <a:pt x="638753" y="569506"/>
                  <a:pt x="641243" y="602983"/>
                </a:cubicBezTo>
                <a:cubicBezTo>
                  <a:pt x="643732" y="636198"/>
                  <a:pt x="626241" y="649760"/>
                  <a:pt x="598004" y="654542"/>
                </a:cubicBezTo>
                <a:cubicBezTo>
                  <a:pt x="556928" y="661486"/>
                  <a:pt x="515523" y="666990"/>
                  <a:pt x="474577" y="679437"/>
                </a:cubicBezTo>
                <a:cubicBezTo>
                  <a:pt x="533670" y="679437"/>
                  <a:pt x="686775" y="677799"/>
                  <a:pt x="703742" y="680354"/>
                </a:cubicBezTo>
                <a:cubicBezTo>
                  <a:pt x="710949" y="681468"/>
                  <a:pt x="716845" y="691426"/>
                  <a:pt x="723331" y="697322"/>
                </a:cubicBezTo>
                <a:cubicBezTo>
                  <a:pt x="716779" y="703415"/>
                  <a:pt x="710949" y="710818"/>
                  <a:pt x="703415" y="715142"/>
                </a:cubicBezTo>
                <a:cubicBezTo>
                  <a:pt x="698763" y="717762"/>
                  <a:pt x="458527" y="715273"/>
                  <a:pt x="345189" y="715862"/>
                </a:cubicBezTo>
                <a:cubicBezTo>
                  <a:pt x="331366" y="715928"/>
                  <a:pt x="317608" y="720186"/>
                  <a:pt x="303850" y="722479"/>
                </a:cubicBezTo>
                <a:cubicBezTo>
                  <a:pt x="304046" y="726279"/>
                  <a:pt x="304243" y="730079"/>
                  <a:pt x="304440" y="733879"/>
                </a:cubicBezTo>
                <a:cubicBezTo>
                  <a:pt x="314594" y="734534"/>
                  <a:pt x="673344" y="734665"/>
                  <a:pt x="680944" y="736696"/>
                </a:cubicBezTo>
                <a:cubicBezTo>
                  <a:pt x="685464" y="737940"/>
                  <a:pt x="691491" y="744295"/>
                  <a:pt x="691557" y="748488"/>
                </a:cubicBezTo>
                <a:cubicBezTo>
                  <a:pt x="691623" y="752353"/>
                  <a:pt x="685071" y="759298"/>
                  <a:pt x="680813" y="759822"/>
                </a:cubicBezTo>
                <a:cubicBezTo>
                  <a:pt x="666662" y="761394"/>
                  <a:pt x="307846" y="762835"/>
                  <a:pt x="297561" y="763884"/>
                </a:cubicBezTo>
                <a:cubicBezTo>
                  <a:pt x="297430" y="767159"/>
                  <a:pt x="297299" y="770500"/>
                  <a:pt x="297168" y="773776"/>
                </a:cubicBezTo>
                <a:cubicBezTo>
                  <a:pt x="307977" y="775086"/>
                  <a:pt x="671248" y="776397"/>
                  <a:pt x="678782" y="778690"/>
                </a:cubicBezTo>
                <a:cubicBezTo>
                  <a:pt x="684088" y="780327"/>
                  <a:pt x="687823" y="787075"/>
                  <a:pt x="692212" y="791465"/>
                </a:cubicBezTo>
                <a:cubicBezTo>
                  <a:pt x="688085" y="795264"/>
                  <a:pt x="684481" y="801161"/>
                  <a:pt x="679699" y="802340"/>
                </a:cubicBezTo>
                <a:cubicBezTo>
                  <a:pt x="671969" y="804240"/>
                  <a:pt x="309353" y="804698"/>
                  <a:pt x="298805" y="805353"/>
                </a:cubicBezTo>
                <a:cubicBezTo>
                  <a:pt x="298544" y="808564"/>
                  <a:pt x="298281" y="811708"/>
                  <a:pt x="298085" y="814918"/>
                </a:cubicBezTo>
                <a:cubicBezTo>
                  <a:pt x="308567" y="816491"/>
                  <a:pt x="674131" y="818587"/>
                  <a:pt x="681664" y="820815"/>
                </a:cubicBezTo>
                <a:cubicBezTo>
                  <a:pt x="686054" y="822125"/>
                  <a:pt x="691557" y="829004"/>
                  <a:pt x="691426" y="833328"/>
                </a:cubicBezTo>
                <a:cubicBezTo>
                  <a:pt x="691360" y="837193"/>
                  <a:pt x="684875" y="843089"/>
                  <a:pt x="680289" y="844203"/>
                </a:cubicBezTo>
                <a:cubicBezTo>
                  <a:pt x="672558" y="846103"/>
                  <a:pt x="307388" y="846823"/>
                  <a:pt x="297037" y="847675"/>
                </a:cubicBezTo>
                <a:cubicBezTo>
                  <a:pt x="296906" y="850951"/>
                  <a:pt x="296775" y="854226"/>
                  <a:pt x="296643" y="857567"/>
                </a:cubicBezTo>
                <a:cubicBezTo>
                  <a:pt x="307322" y="859140"/>
                  <a:pt x="670331" y="861040"/>
                  <a:pt x="677930" y="863136"/>
                </a:cubicBezTo>
                <a:cubicBezTo>
                  <a:pt x="683368" y="864643"/>
                  <a:pt x="687430" y="870801"/>
                  <a:pt x="692147" y="874928"/>
                </a:cubicBezTo>
                <a:cubicBezTo>
                  <a:pt x="687102" y="878859"/>
                  <a:pt x="682516" y="884493"/>
                  <a:pt x="676817" y="886262"/>
                </a:cubicBezTo>
                <a:cubicBezTo>
                  <a:pt x="670265" y="888293"/>
                  <a:pt x="321604" y="886917"/>
                  <a:pt x="310926" y="886917"/>
                </a:cubicBezTo>
                <a:cubicBezTo>
                  <a:pt x="310598" y="890258"/>
                  <a:pt x="310270" y="893534"/>
                  <a:pt x="309943" y="896875"/>
                </a:cubicBezTo>
                <a:cubicBezTo>
                  <a:pt x="321735" y="898448"/>
                  <a:pt x="572127" y="901592"/>
                  <a:pt x="685530" y="901592"/>
                </a:cubicBezTo>
                <a:cubicBezTo>
                  <a:pt x="690640" y="901592"/>
                  <a:pt x="696536" y="899823"/>
                  <a:pt x="700663" y="901789"/>
                </a:cubicBezTo>
                <a:cubicBezTo>
                  <a:pt x="708656" y="905589"/>
                  <a:pt x="715600" y="911485"/>
                  <a:pt x="722938" y="916529"/>
                </a:cubicBezTo>
                <a:cubicBezTo>
                  <a:pt x="715731" y="921705"/>
                  <a:pt x="708721" y="931139"/>
                  <a:pt x="701318" y="931401"/>
                </a:cubicBezTo>
                <a:cubicBezTo>
                  <a:pt x="661552" y="932907"/>
                  <a:pt x="621655" y="932121"/>
                  <a:pt x="581822" y="932187"/>
                </a:cubicBezTo>
                <a:cubicBezTo>
                  <a:pt x="519519" y="932187"/>
                  <a:pt x="457020" y="935332"/>
                  <a:pt x="394913" y="931401"/>
                </a:cubicBezTo>
                <a:cubicBezTo>
                  <a:pt x="308632" y="925963"/>
                  <a:pt x="222417" y="916988"/>
                  <a:pt x="136595" y="906047"/>
                </a:cubicBezTo>
                <a:cubicBezTo>
                  <a:pt x="85560" y="899561"/>
                  <a:pt x="81040" y="890717"/>
                  <a:pt x="81040" y="840468"/>
                </a:cubicBezTo>
                <a:cubicBezTo>
                  <a:pt x="81040" y="810856"/>
                  <a:pt x="79468" y="781114"/>
                  <a:pt x="81564" y="751698"/>
                </a:cubicBezTo>
                <a:cubicBezTo>
                  <a:pt x="83136" y="729686"/>
                  <a:pt x="89360" y="708066"/>
                  <a:pt x="94274" y="682385"/>
                </a:cubicBezTo>
                <a:cubicBezTo>
                  <a:pt x="76061" y="682385"/>
                  <a:pt x="51035" y="683892"/>
                  <a:pt x="26336" y="681599"/>
                </a:cubicBezTo>
                <a:cubicBezTo>
                  <a:pt x="17164" y="680747"/>
                  <a:pt x="8779" y="671117"/>
                  <a:pt x="0" y="665483"/>
                </a:cubicBezTo>
                <a:cubicBezTo>
                  <a:pt x="8713" y="660962"/>
                  <a:pt x="17426" y="652511"/>
                  <a:pt x="26205" y="652446"/>
                </a:cubicBezTo>
                <a:cubicBezTo>
                  <a:pt x="142622" y="651594"/>
                  <a:pt x="400220" y="649104"/>
                  <a:pt x="412536" y="647729"/>
                </a:cubicBezTo>
                <a:cubicBezTo>
                  <a:pt x="412733" y="644191"/>
                  <a:pt x="412602" y="640522"/>
                  <a:pt x="412536" y="636788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420C0116-578C-4F3C-9982-2D07493D0DC8}"/>
              </a:ext>
            </a:extLst>
          </p:cNvPr>
          <p:cNvSpPr/>
          <p:nvPr/>
        </p:nvSpPr>
        <p:spPr>
          <a:xfrm>
            <a:off x="667927" y="2087412"/>
            <a:ext cx="10836000" cy="4279530"/>
          </a:xfrm>
          <a:custGeom>
            <a:avLst/>
            <a:gdLst>
              <a:gd name="connsiteX0" fmla="*/ 236870 w 10836000"/>
              <a:gd name="connsiteY0" fmla="*/ 0 h 4279530"/>
              <a:gd name="connsiteX1" fmla="*/ 10599130 w 10836000"/>
              <a:gd name="connsiteY1" fmla="*/ 0 h 4279530"/>
              <a:gd name="connsiteX2" fmla="*/ 10836000 w 10836000"/>
              <a:gd name="connsiteY2" fmla="*/ 223477 h 4279530"/>
              <a:gd name="connsiteX3" fmla="*/ 10836000 w 10836000"/>
              <a:gd name="connsiteY3" fmla="*/ 3367653 h 4279530"/>
              <a:gd name="connsiteX4" fmla="*/ 10800000 w 10836000"/>
              <a:gd name="connsiteY4" fmla="*/ 3359095 h 4279530"/>
              <a:gd name="connsiteX5" fmla="*/ 10800000 w 10836000"/>
              <a:gd name="connsiteY5" fmla="*/ 236458 h 4279530"/>
              <a:gd name="connsiteX6" fmla="*/ 10585371 w 10836000"/>
              <a:gd name="connsiteY6" fmla="*/ 33965 h 4279530"/>
              <a:gd name="connsiteX7" fmla="*/ 250629 w 10836000"/>
              <a:gd name="connsiteY7" fmla="*/ 33965 h 4279530"/>
              <a:gd name="connsiteX8" fmla="*/ 36000 w 10836000"/>
              <a:gd name="connsiteY8" fmla="*/ 236458 h 4279530"/>
              <a:gd name="connsiteX9" fmla="*/ 36000 w 10836000"/>
              <a:gd name="connsiteY9" fmla="*/ 4043072 h 4279530"/>
              <a:gd name="connsiteX10" fmla="*/ 250629 w 10836000"/>
              <a:gd name="connsiteY10" fmla="*/ 4245566 h 4279530"/>
              <a:gd name="connsiteX11" fmla="*/ 9935418 w 10836000"/>
              <a:gd name="connsiteY11" fmla="*/ 4245566 h 4279530"/>
              <a:gd name="connsiteX12" fmla="*/ 9935418 w 10836000"/>
              <a:gd name="connsiteY12" fmla="*/ 4279530 h 4279530"/>
              <a:gd name="connsiteX13" fmla="*/ 236870 w 10836000"/>
              <a:gd name="connsiteY13" fmla="*/ 4279530 h 4279530"/>
              <a:gd name="connsiteX14" fmla="*/ 0 w 10836000"/>
              <a:gd name="connsiteY14" fmla="*/ 4056053 h 4279530"/>
              <a:gd name="connsiteX15" fmla="*/ 0 w 10836000"/>
              <a:gd name="connsiteY15" fmla="*/ 223477 h 4279530"/>
              <a:gd name="connsiteX16" fmla="*/ 236870 w 10836000"/>
              <a:gd name="connsiteY16" fmla="*/ 0 h 42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36000" h="4279530">
                <a:moveTo>
                  <a:pt x="236870" y="0"/>
                </a:moveTo>
                <a:lnTo>
                  <a:pt x="10599130" y="0"/>
                </a:lnTo>
                <a:cubicBezTo>
                  <a:pt x="10729950" y="0"/>
                  <a:pt x="10836000" y="100054"/>
                  <a:pt x="10836000" y="223477"/>
                </a:cubicBezTo>
                <a:lnTo>
                  <a:pt x="10836000" y="3367653"/>
                </a:lnTo>
                <a:lnTo>
                  <a:pt x="10800000" y="3359095"/>
                </a:lnTo>
                <a:lnTo>
                  <a:pt x="10800000" y="236458"/>
                </a:lnTo>
                <a:cubicBezTo>
                  <a:pt x="10800000" y="124624"/>
                  <a:pt x="10703907" y="33965"/>
                  <a:pt x="10585371" y="33965"/>
                </a:cubicBezTo>
                <a:lnTo>
                  <a:pt x="250629" y="33965"/>
                </a:lnTo>
                <a:cubicBezTo>
                  <a:pt x="132093" y="33965"/>
                  <a:pt x="36000" y="124624"/>
                  <a:pt x="36000" y="236458"/>
                </a:cubicBezTo>
                <a:lnTo>
                  <a:pt x="36000" y="4043072"/>
                </a:lnTo>
                <a:cubicBezTo>
                  <a:pt x="36000" y="4154906"/>
                  <a:pt x="132093" y="4245566"/>
                  <a:pt x="250629" y="4245566"/>
                </a:cubicBezTo>
                <a:lnTo>
                  <a:pt x="9935418" y="4245566"/>
                </a:lnTo>
                <a:lnTo>
                  <a:pt x="9935418" y="4279530"/>
                </a:lnTo>
                <a:lnTo>
                  <a:pt x="236870" y="4279530"/>
                </a:lnTo>
                <a:cubicBezTo>
                  <a:pt x="106050" y="4279530"/>
                  <a:pt x="0" y="4179476"/>
                  <a:pt x="0" y="4056053"/>
                </a:cubicBezTo>
                <a:lnTo>
                  <a:pt x="0" y="223477"/>
                </a:lnTo>
                <a:cubicBezTo>
                  <a:pt x="0" y="100054"/>
                  <a:pt x="106050" y="0"/>
                  <a:pt x="2368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2564B-0C1C-41DE-9423-87300A75EF37}"/>
              </a:ext>
            </a:extLst>
          </p:cNvPr>
          <p:cNvSpPr txBox="1"/>
          <p:nvPr/>
        </p:nvSpPr>
        <p:spPr>
          <a:xfrm>
            <a:off x="712655" y="898390"/>
            <a:ext cx="107666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28">
            <a:extLst>
              <a:ext uri="{FF2B5EF4-FFF2-40B4-BE49-F238E27FC236}">
                <a16:creationId xmlns:a16="http://schemas.microsoft.com/office/drawing/2014/main" id="{E7CCD61B-F5FB-4AE0-B90C-429E8AD29A4F}"/>
              </a:ext>
            </a:extLst>
          </p:cNvPr>
          <p:cNvGrpSpPr/>
          <p:nvPr/>
        </p:nvGrpSpPr>
        <p:grpSpPr>
          <a:xfrm>
            <a:off x="9945670" y="2781005"/>
            <a:ext cx="1099893" cy="1216986"/>
            <a:chOff x="271520" y="208992"/>
            <a:chExt cx="3970494" cy="4393185"/>
          </a:xfrm>
          <a:solidFill>
            <a:schemeClr val="bg1"/>
          </a:solidFill>
        </p:grpSpPr>
        <p:sp>
          <p:nvSpPr>
            <p:cNvPr id="24" name="Freeform: Shape 26">
              <a:extLst>
                <a:ext uri="{FF2B5EF4-FFF2-40B4-BE49-F238E27FC236}">
                  <a16:creationId xmlns:a16="http://schemas.microsoft.com/office/drawing/2014/main" id="{A9488938-F64A-4508-9043-26E12F0D4C1D}"/>
                </a:ext>
              </a:extLst>
            </p:cNvPr>
            <p:cNvSpPr/>
            <p:nvPr/>
          </p:nvSpPr>
          <p:spPr>
            <a:xfrm>
              <a:off x="3257337" y="4000336"/>
              <a:ext cx="984677" cy="601841"/>
            </a:xfrm>
            <a:custGeom>
              <a:avLst/>
              <a:gdLst>
                <a:gd name="connsiteX0" fmla="*/ 864676 w 984677"/>
                <a:gd name="connsiteY0" fmla="*/ 509972 h 601839"/>
                <a:gd name="connsiteX1" fmla="*/ 862867 w 984677"/>
                <a:gd name="connsiteY1" fmla="*/ 512801 h 601839"/>
                <a:gd name="connsiteX2" fmla="*/ 744163 w 984677"/>
                <a:gd name="connsiteY2" fmla="*/ 518878 h 601839"/>
                <a:gd name="connsiteX3" fmla="*/ 583480 w 984677"/>
                <a:gd name="connsiteY3" fmla="*/ 457508 h 601839"/>
                <a:gd name="connsiteX4" fmla="*/ 507916 w 984677"/>
                <a:gd name="connsiteY4" fmla="*/ 378883 h 601839"/>
                <a:gd name="connsiteX5" fmla="*/ 268514 w 984677"/>
                <a:gd name="connsiteY5" fmla="*/ 151449 h 601839"/>
                <a:gd name="connsiteX6" fmla="*/ 17841 w 984677"/>
                <a:gd name="connsiteY6" fmla="*/ 3336 h 601839"/>
                <a:gd name="connsiteX7" fmla="*/ 956 w 984677"/>
                <a:gd name="connsiteY7" fmla="*/ 12568 h 601839"/>
                <a:gd name="connsiteX8" fmla="*/ 11810 w 984677"/>
                <a:gd name="connsiteY8" fmla="*/ 75514 h 601839"/>
                <a:gd name="connsiteX9" fmla="*/ 93034 w 984677"/>
                <a:gd name="connsiteY9" fmla="*/ 198763 h 601839"/>
                <a:gd name="connsiteX10" fmla="*/ 416766 w 984677"/>
                <a:gd name="connsiteY10" fmla="*/ 477640 h 601839"/>
                <a:gd name="connsiteX11" fmla="*/ 655379 w 984677"/>
                <a:gd name="connsiteY11" fmla="*/ 593236 h 601839"/>
                <a:gd name="connsiteX12" fmla="*/ 893667 w 984677"/>
                <a:gd name="connsiteY12" fmla="*/ 551256 h 601839"/>
                <a:gd name="connsiteX13" fmla="*/ 984678 w 984677"/>
                <a:gd name="connsiteY13" fmla="*/ 455143 h 601839"/>
                <a:gd name="connsiteX14" fmla="*/ 864676 w 984677"/>
                <a:gd name="connsiteY14" fmla="*/ 509972 h 6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4677" h="601839">
                  <a:moveTo>
                    <a:pt x="864676" y="509972"/>
                  </a:moveTo>
                  <a:cubicBezTo>
                    <a:pt x="863794" y="510389"/>
                    <a:pt x="863423" y="511827"/>
                    <a:pt x="862867" y="512801"/>
                  </a:cubicBezTo>
                  <a:cubicBezTo>
                    <a:pt x="823716" y="523006"/>
                    <a:pt x="783731" y="520641"/>
                    <a:pt x="744163" y="518878"/>
                  </a:cubicBezTo>
                  <a:cubicBezTo>
                    <a:pt x="684232" y="516234"/>
                    <a:pt x="629542" y="498190"/>
                    <a:pt x="583480" y="457508"/>
                  </a:cubicBezTo>
                  <a:cubicBezTo>
                    <a:pt x="556065" y="433294"/>
                    <a:pt x="531851" y="406251"/>
                    <a:pt x="507916" y="378883"/>
                  </a:cubicBezTo>
                  <a:cubicBezTo>
                    <a:pt x="435182" y="295572"/>
                    <a:pt x="358458" y="216623"/>
                    <a:pt x="268514" y="151449"/>
                  </a:cubicBezTo>
                  <a:cubicBezTo>
                    <a:pt x="189611" y="94254"/>
                    <a:pt x="96513" y="61041"/>
                    <a:pt x="17841" y="3336"/>
                  </a:cubicBezTo>
                  <a:cubicBezTo>
                    <a:pt x="8007" y="-3900"/>
                    <a:pt x="2533" y="1295"/>
                    <a:pt x="956" y="12568"/>
                  </a:cubicBezTo>
                  <a:cubicBezTo>
                    <a:pt x="-2198" y="34787"/>
                    <a:pt x="2719" y="55475"/>
                    <a:pt x="11810" y="75514"/>
                  </a:cubicBezTo>
                  <a:cubicBezTo>
                    <a:pt x="32360" y="120927"/>
                    <a:pt x="58986" y="162396"/>
                    <a:pt x="93034" y="198763"/>
                  </a:cubicBezTo>
                  <a:cubicBezTo>
                    <a:pt x="151805" y="261571"/>
                    <a:pt x="392413" y="459967"/>
                    <a:pt x="416766" y="477640"/>
                  </a:cubicBezTo>
                  <a:cubicBezTo>
                    <a:pt x="489454" y="530336"/>
                    <a:pt x="564693" y="577511"/>
                    <a:pt x="655379" y="593236"/>
                  </a:cubicBezTo>
                  <a:cubicBezTo>
                    <a:pt x="739988" y="607894"/>
                    <a:pt x="822046" y="609564"/>
                    <a:pt x="893667" y="551256"/>
                  </a:cubicBezTo>
                  <a:cubicBezTo>
                    <a:pt x="927947" y="522913"/>
                    <a:pt x="959815" y="492345"/>
                    <a:pt x="984678" y="455143"/>
                  </a:cubicBezTo>
                  <a:cubicBezTo>
                    <a:pt x="973731" y="461869"/>
                    <a:pt x="892879" y="496288"/>
                    <a:pt x="864676" y="509972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906E4C58-BCF3-4C94-9D5A-6AFA9E555CD1}"/>
                </a:ext>
              </a:extLst>
            </p:cNvPr>
            <p:cNvGrpSpPr/>
            <p:nvPr/>
          </p:nvGrpSpPr>
          <p:grpSpPr>
            <a:xfrm>
              <a:off x="271520" y="208992"/>
              <a:ext cx="3915297" cy="4332225"/>
              <a:chOff x="271520" y="208992"/>
              <a:chExt cx="3915297" cy="4332225"/>
            </a:xfrm>
            <a:grpFill/>
          </p:grpSpPr>
          <p:sp>
            <p:nvSpPr>
              <p:cNvPr id="22" name="Freeform: Shape 23">
                <a:extLst>
                  <a:ext uri="{FF2B5EF4-FFF2-40B4-BE49-F238E27FC236}">
                    <a16:creationId xmlns:a16="http://schemas.microsoft.com/office/drawing/2014/main" id="{0A777CF8-680B-49AD-A19C-C565AC704283}"/>
                  </a:ext>
                </a:extLst>
              </p:cNvPr>
              <p:cNvSpPr/>
              <p:nvPr/>
            </p:nvSpPr>
            <p:spPr>
              <a:xfrm>
                <a:off x="3196378" y="3939378"/>
                <a:ext cx="984677" cy="601839"/>
              </a:xfrm>
              <a:custGeom>
                <a:avLst/>
                <a:gdLst>
                  <a:gd name="connsiteX0" fmla="*/ 864676 w 984677"/>
                  <a:gd name="connsiteY0" fmla="*/ 509972 h 601839"/>
                  <a:gd name="connsiteX1" fmla="*/ 862867 w 984677"/>
                  <a:gd name="connsiteY1" fmla="*/ 512801 h 601839"/>
                  <a:gd name="connsiteX2" fmla="*/ 744163 w 984677"/>
                  <a:gd name="connsiteY2" fmla="*/ 518878 h 601839"/>
                  <a:gd name="connsiteX3" fmla="*/ 583480 w 984677"/>
                  <a:gd name="connsiteY3" fmla="*/ 457508 h 601839"/>
                  <a:gd name="connsiteX4" fmla="*/ 507916 w 984677"/>
                  <a:gd name="connsiteY4" fmla="*/ 378883 h 601839"/>
                  <a:gd name="connsiteX5" fmla="*/ 268514 w 984677"/>
                  <a:gd name="connsiteY5" fmla="*/ 151449 h 601839"/>
                  <a:gd name="connsiteX6" fmla="*/ 17841 w 984677"/>
                  <a:gd name="connsiteY6" fmla="*/ 3336 h 601839"/>
                  <a:gd name="connsiteX7" fmla="*/ 956 w 984677"/>
                  <a:gd name="connsiteY7" fmla="*/ 12568 h 601839"/>
                  <a:gd name="connsiteX8" fmla="*/ 11810 w 984677"/>
                  <a:gd name="connsiteY8" fmla="*/ 75514 h 601839"/>
                  <a:gd name="connsiteX9" fmla="*/ 93034 w 984677"/>
                  <a:gd name="connsiteY9" fmla="*/ 198763 h 601839"/>
                  <a:gd name="connsiteX10" fmla="*/ 416766 w 984677"/>
                  <a:gd name="connsiteY10" fmla="*/ 477640 h 601839"/>
                  <a:gd name="connsiteX11" fmla="*/ 655379 w 984677"/>
                  <a:gd name="connsiteY11" fmla="*/ 593236 h 601839"/>
                  <a:gd name="connsiteX12" fmla="*/ 893667 w 984677"/>
                  <a:gd name="connsiteY12" fmla="*/ 551256 h 601839"/>
                  <a:gd name="connsiteX13" fmla="*/ 984678 w 984677"/>
                  <a:gd name="connsiteY13" fmla="*/ 455143 h 601839"/>
                  <a:gd name="connsiteX14" fmla="*/ 864676 w 984677"/>
                  <a:gd name="connsiteY14" fmla="*/ 509972 h 60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4677" h="601839">
                    <a:moveTo>
                      <a:pt x="864676" y="509972"/>
                    </a:moveTo>
                    <a:cubicBezTo>
                      <a:pt x="863794" y="510389"/>
                      <a:pt x="863423" y="511827"/>
                      <a:pt x="862867" y="512801"/>
                    </a:cubicBezTo>
                    <a:cubicBezTo>
                      <a:pt x="823716" y="523006"/>
                      <a:pt x="783731" y="520641"/>
                      <a:pt x="744163" y="518878"/>
                    </a:cubicBezTo>
                    <a:cubicBezTo>
                      <a:pt x="684232" y="516234"/>
                      <a:pt x="629542" y="498190"/>
                      <a:pt x="583480" y="457508"/>
                    </a:cubicBezTo>
                    <a:cubicBezTo>
                      <a:pt x="556065" y="433294"/>
                      <a:pt x="531851" y="406251"/>
                      <a:pt x="507916" y="378883"/>
                    </a:cubicBezTo>
                    <a:cubicBezTo>
                      <a:pt x="435182" y="295572"/>
                      <a:pt x="358458" y="216623"/>
                      <a:pt x="268514" y="151449"/>
                    </a:cubicBezTo>
                    <a:cubicBezTo>
                      <a:pt x="189611" y="94254"/>
                      <a:pt x="96513" y="61041"/>
                      <a:pt x="17841" y="3336"/>
                    </a:cubicBezTo>
                    <a:cubicBezTo>
                      <a:pt x="8007" y="-3900"/>
                      <a:pt x="2533" y="1295"/>
                      <a:pt x="956" y="12568"/>
                    </a:cubicBezTo>
                    <a:cubicBezTo>
                      <a:pt x="-2198" y="34787"/>
                      <a:pt x="2719" y="55475"/>
                      <a:pt x="11810" y="75514"/>
                    </a:cubicBezTo>
                    <a:cubicBezTo>
                      <a:pt x="32360" y="120927"/>
                      <a:pt x="58986" y="162396"/>
                      <a:pt x="93034" y="198763"/>
                    </a:cubicBezTo>
                    <a:cubicBezTo>
                      <a:pt x="151805" y="261571"/>
                      <a:pt x="392413" y="459967"/>
                      <a:pt x="416766" y="477640"/>
                    </a:cubicBezTo>
                    <a:cubicBezTo>
                      <a:pt x="489454" y="530336"/>
                      <a:pt x="564693" y="577511"/>
                      <a:pt x="655379" y="593236"/>
                    </a:cubicBezTo>
                    <a:cubicBezTo>
                      <a:pt x="739988" y="607894"/>
                      <a:pt x="822046" y="609564"/>
                      <a:pt x="893667" y="551256"/>
                    </a:cubicBezTo>
                    <a:cubicBezTo>
                      <a:pt x="927947" y="522913"/>
                      <a:pt x="959815" y="492345"/>
                      <a:pt x="984678" y="455143"/>
                    </a:cubicBezTo>
                    <a:cubicBezTo>
                      <a:pt x="973731" y="461869"/>
                      <a:pt x="892879" y="496288"/>
                      <a:pt x="864676" y="509972"/>
                    </a:cubicBezTo>
                    <a:close/>
                  </a:path>
                </a:pathLst>
              </a:custGeom>
              <a:grpFill/>
              <a:ln w="4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4">
                <a:extLst>
                  <a:ext uri="{FF2B5EF4-FFF2-40B4-BE49-F238E27FC236}">
                    <a16:creationId xmlns:a16="http://schemas.microsoft.com/office/drawing/2014/main" id="{0961A1AE-AA3E-4C90-91CD-1EBF0F7DC9E5}"/>
                  </a:ext>
                </a:extLst>
              </p:cNvPr>
              <p:cNvSpPr/>
              <p:nvPr/>
            </p:nvSpPr>
            <p:spPr>
              <a:xfrm>
                <a:off x="271520" y="208992"/>
                <a:ext cx="3915297" cy="4213056"/>
              </a:xfrm>
              <a:custGeom>
                <a:avLst/>
                <a:gdLst>
                  <a:gd name="connsiteX0" fmla="*/ 2952255 w 3915297"/>
                  <a:gd name="connsiteY0" fmla="*/ 3553047 h 4213056"/>
                  <a:gd name="connsiteX1" fmla="*/ 2979205 w 3915297"/>
                  <a:gd name="connsiteY1" fmla="*/ 3625781 h 4213056"/>
                  <a:gd name="connsiteX2" fmla="*/ 2966032 w 3915297"/>
                  <a:gd name="connsiteY2" fmla="*/ 3664282 h 4213056"/>
                  <a:gd name="connsiteX3" fmla="*/ 2988112 w 3915297"/>
                  <a:gd name="connsiteY3" fmla="*/ 3693598 h 4213056"/>
                  <a:gd name="connsiteX4" fmla="*/ 3290228 w 3915297"/>
                  <a:gd name="connsiteY4" fmla="*/ 3879840 h 4213056"/>
                  <a:gd name="connsiteX5" fmla="*/ 3463575 w 3915297"/>
                  <a:gd name="connsiteY5" fmla="*/ 4064042 h 4213056"/>
                  <a:gd name="connsiteX6" fmla="*/ 3669207 w 3915297"/>
                  <a:gd name="connsiteY6" fmla="*/ 4205661 h 4213056"/>
                  <a:gd name="connsiteX7" fmla="*/ 3892466 w 3915297"/>
                  <a:gd name="connsiteY7" fmla="*/ 4129493 h 4213056"/>
                  <a:gd name="connsiteX8" fmla="*/ 3901280 w 3915297"/>
                  <a:gd name="connsiteY8" fmla="*/ 3961249 h 4213056"/>
                  <a:gd name="connsiteX9" fmla="*/ 3809573 w 3915297"/>
                  <a:gd name="connsiteY9" fmla="*/ 3814482 h 4213056"/>
                  <a:gd name="connsiteX10" fmla="*/ 3367508 w 3915297"/>
                  <a:gd name="connsiteY10" fmla="*/ 3483188 h 4213056"/>
                  <a:gd name="connsiteX11" fmla="*/ 3307437 w 3915297"/>
                  <a:gd name="connsiteY11" fmla="*/ 3496316 h 4213056"/>
                  <a:gd name="connsiteX12" fmla="*/ 3319266 w 3915297"/>
                  <a:gd name="connsiteY12" fmla="*/ 3542610 h 4213056"/>
                  <a:gd name="connsiteX13" fmla="*/ 3234007 w 3915297"/>
                  <a:gd name="connsiteY13" fmla="*/ 3570442 h 4213056"/>
                  <a:gd name="connsiteX14" fmla="*/ 3130658 w 3915297"/>
                  <a:gd name="connsiteY14" fmla="*/ 3514128 h 4213056"/>
                  <a:gd name="connsiteX15" fmla="*/ 3062980 w 3915297"/>
                  <a:gd name="connsiteY15" fmla="*/ 3530039 h 4213056"/>
                  <a:gd name="connsiteX16" fmla="*/ 2906981 w 3915297"/>
                  <a:gd name="connsiteY16" fmla="*/ 3424324 h 4213056"/>
                  <a:gd name="connsiteX17" fmla="*/ 2879149 w 3915297"/>
                  <a:gd name="connsiteY17" fmla="*/ 3352981 h 4213056"/>
                  <a:gd name="connsiteX18" fmla="*/ 2917186 w 3915297"/>
                  <a:gd name="connsiteY18" fmla="*/ 3282751 h 4213056"/>
                  <a:gd name="connsiteX19" fmla="*/ 3101481 w 3915297"/>
                  <a:gd name="connsiteY19" fmla="*/ 3132969 h 4213056"/>
                  <a:gd name="connsiteX20" fmla="*/ 3157840 w 3915297"/>
                  <a:gd name="connsiteY20" fmla="*/ 3063760 h 4213056"/>
                  <a:gd name="connsiteX21" fmla="*/ 3050548 w 3915297"/>
                  <a:gd name="connsiteY21" fmla="*/ 2920425 h 4213056"/>
                  <a:gd name="connsiteX22" fmla="*/ 2574203 w 3915297"/>
                  <a:gd name="connsiteY22" fmla="*/ 2781915 h 4213056"/>
                  <a:gd name="connsiteX23" fmla="*/ 2412082 w 3915297"/>
                  <a:gd name="connsiteY23" fmla="*/ 2798289 h 4213056"/>
                  <a:gd name="connsiteX24" fmla="*/ 2273618 w 3915297"/>
                  <a:gd name="connsiteY24" fmla="*/ 3031939 h 4213056"/>
                  <a:gd name="connsiteX25" fmla="*/ 2136777 w 3915297"/>
                  <a:gd name="connsiteY25" fmla="*/ 3274263 h 4213056"/>
                  <a:gd name="connsiteX26" fmla="*/ 2097766 w 3915297"/>
                  <a:gd name="connsiteY26" fmla="*/ 3307800 h 4213056"/>
                  <a:gd name="connsiteX27" fmla="*/ 2009400 w 3915297"/>
                  <a:gd name="connsiteY27" fmla="*/ 3293235 h 4213056"/>
                  <a:gd name="connsiteX28" fmla="*/ 1312440 w 3915297"/>
                  <a:gd name="connsiteY28" fmla="*/ 3253296 h 4213056"/>
                  <a:gd name="connsiteX29" fmla="*/ 1203524 w 3915297"/>
                  <a:gd name="connsiteY29" fmla="*/ 3430076 h 4213056"/>
                  <a:gd name="connsiteX30" fmla="*/ 1260255 w 3915297"/>
                  <a:gd name="connsiteY30" fmla="*/ 3506335 h 4213056"/>
                  <a:gd name="connsiteX31" fmla="*/ 1642945 w 3915297"/>
                  <a:gd name="connsiteY31" fmla="*/ 3592568 h 4213056"/>
                  <a:gd name="connsiteX32" fmla="*/ 2011765 w 3915297"/>
                  <a:gd name="connsiteY32" fmla="*/ 3433555 h 4213056"/>
                  <a:gd name="connsiteX33" fmla="*/ 2096838 w 3915297"/>
                  <a:gd name="connsiteY33" fmla="*/ 3396399 h 4213056"/>
                  <a:gd name="connsiteX34" fmla="*/ 2240312 w 3915297"/>
                  <a:gd name="connsiteY34" fmla="*/ 3592985 h 4213056"/>
                  <a:gd name="connsiteX35" fmla="*/ 2240823 w 3915297"/>
                  <a:gd name="connsiteY35" fmla="*/ 3594795 h 4213056"/>
                  <a:gd name="connsiteX36" fmla="*/ 2240823 w 3915297"/>
                  <a:gd name="connsiteY36" fmla="*/ 3594795 h 4213056"/>
                  <a:gd name="connsiteX37" fmla="*/ 2239431 w 3915297"/>
                  <a:gd name="connsiteY37" fmla="*/ 3669338 h 4213056"/>
                  <a:gd name="connsiteX38" fmla="*/ 2139050 w 3915297"/>
                  <a:gd name="connsiteY38" fmla="*/ 3793051 h 4213056"/>
                  <a:gd name="connsiteX39" fmla="*/ 1904983 w 3915297"/>
                  <a:gd name="connsiteY39" fmla="*/ 3877846 h 4213056"/>
                  <a:gd name="connsiteX40" fmla="*/ 1475257 w 3915297"/>
                  <a:gd name="connsiteY40" fmla="*/ 3922052 h 4213056"/>
                  <a:gd name="connsiteX41" fmla="*/ 1333685 w 3915297"/>
                  <a:gd name="connsiteY41" fmla="*/ 3922934 h 4213056"/>
                  <a:gd name="connsiteX42" fmla="*/ 916205 w 3915297"/>
                  <a:gd name="connsiteY42" fmla="*/ 3881000 h 4213056"/>
                  <a:gd name="connsiteX43" fmla="*/ 591638 w 3915297"/>
                  <a:gd name="connsiteY43" fmla="*/ 3767074 h 4213056"/>
                  <a:gd name="connsiteX44" fmla="*/ 377656 w 3915297"/>
                  <a:gd name="connsiteY44" fmla="*/ 3600083 h 4213056"/>
                  <a:gd name="connsiteX45" fmla="*/ 356782 w 3915297"/>
                  <a:gd name="connsiteY45" fmla="*/ 3513108 h 4213056"/>
                  <a:gd name="connsiteX46" fmla="*/ 375940 w 3915297"/>
                  <a:gd name="connsiteY46" fmla="*/ 3436570 h 4213056"/>
                  <a:gd name="connsiteX47" fmla="*/ 466394 w 3915297"/>
                  <a:gd name="connsiteY47" fmla="*/ 3295647 h 4213056"/>
                  <a:gd name="connsiteX48" fmla="*/ 565568 w 3915297"/>
                  <a:gd name="connsiteY48" fmla="*/ 3133850 h 4213056"/>
                  <a:gd name="connsiteX49" fmla="*/ 509904 w 3915297"/>
                  <a:gd name="connsiteY49" fmla="*/ 2985970 h 4213056"/>
                  <a:gd name="connsiteX50" fmla="*/ 288965 w 3915297"/>
                  <a:gd name="connsiteY50" fmla="*/ 2775467 h 4213056"/>
                  <a:gd name="connsiteX51" fmla="*/ 103140 w 3915297"/>
                  <a:gd name="connsiteY51" fmla="*/ 2595533 h 4213056"/>
                  <a:gd name="connsiteX52" fmla="*/ 59351 w 3915297"/>
                  <a:gd name="connsiteY52" fmla="*/ 2518021 h 4213056"/>
                  <a:gd name="connsiteX53" fmla="*/ 68582 w 3915297"/>
                  <a:gd name="connsiteY53" fmla="*/ 2463656 h 4213056"/>
                  <a:gd name="connsiteX54" fmla="*/ 139229 w 3915297"/>
                  <a:gd name="connsiteY54" fmla="*/ 2406600 h 4213056"/>
                  <a:gd name="connsiteX55" fmla="*/ 450901 w 3915297"/>
                  <a:gd name="connsiteY55" fmla="*/ 2306359 h 4213056"/>
                  <a:gd name="connsiteX56" fmla="*/ 485644 w 3915297"/>
                  <a:gd name="connsiteY56" fmla="*/ 2305338 h 4213056"/>
                  <a:gd name="connsiteX57" fmla="*/ 1481148 w 3915297"/>
                  <a:gd name="connsiteY57" fmla="*/ 2673185 h 4213056"/>
                  <a:gd name="connsiteX58" fmla="*/ 1541636 w 3915297"/>
                  <a:gd name="connsiteY58" fmla="*/ 2737894 h 4213056"/>
                  <a:gd name="connsiteX59" fmla="*/ 1558475 w 3915297"/>
                  <a:gd name="connsiteY59" fmla="*/ 2897186 h 4213056"/>
                  <a:gd name="connsiteX60" fmla="*/ 1542657 w 3915297"/>
                  <a:gd name="connsiteY60" fmla="*/ 2905582 h 4213056"/>
                  <a:gd name="connsiteX61" fmla="*/ 610563 w 3915297"/>
                  <a:gd name="connsiteY61" fmla="*/ 2563712 h 4213056"/>
                  <a:gd name="connsiteX62" fmla="*/ 586118 w 3915297"/>
                  <a:gd name="connsiteY62" fmla="*/ 2529432 h 4213056"/>
                  <a:gd name="connsiteX63" fmla="*/ 572341 w 3915297"/>
                  <a:gd name="connsiteY63" fmla="*/ 2525536 h 4213056"/>
                  <a:gd name="connsiteX64" fmla="*/ 538989 w 3915297"/>
                  <a:gd name="connsiteY64" fmla="*/ 2559583 h 4213056"/>
                  <a:gd name="connsiteX65" fmla="*/ 539453 w 3915297"/>
                  <a:gd name="connsiteY65" fmla="*/ 2587694 h 4213056"/>
                  <a:gd name="connsiteX66" fmla="*/ 579299 w 3915297"/>
                  <a:gd name="connsiteY66" fmla="*/ 2615897 h 4213056"/>
                  <a:gd name="connsiteX67" fmla="*/ 1519649 w 3915297"/>
                  <a:gd name="connsiteY67" fmla="*/ 2991072 h 4213056"/>
                  <a:gd name="connsiteX68" fmla="*/ 1631487 w 3915297"/>
                  <a:gd name="connsiteY68" fmla="*/ 2965977 h 4213056"/>
                  <a:gd name="connsiteX69" fmla="*/ 2604494 w 3915297"/>
                  <a:gd name="connsiteY69" fmla="*/ 1964721 h 4213056"/>
                  <a:gd name="connsiteX70" fmla="*/ 2634228 w 3915297"/>
                  <a:gd name="connsiteY70" fmla="*/ 1916061 h 4213056"/>
                  <a:gd name="connsiteX71" fmla="*/ 2636083 w 3915297"/>
                  <a:gd name="connsiteY71" fmla="*/ 1759460 h 4213056"/>
                  <a:gd name="connsiteX72" fmla="*/ 2589465 w 3915297"/>
                  <a:gd name="connsiteY72" fmla="*/ 1666640 h 4213056"/>
                  <a:gd name="connsiteX73" fmla="*/ 2591181 w 3915297"/>
                  <a:gd name="connsiteY73" fmla="*/ 1598081 h 4213056"/>
                  <a:gd name="connsiteX74" fmla="*/ 2678898 w 3915297"/>
                  <a:gd name="connsiteY74" fmla="*/ 1553921 h 4213056"/>
                  <a:gd name="connsiteX75" fmla="*/ 2683769 w 3915297"/>
                  <a:gd name="connsiteY75" fmla="*/ 1537129 h 4213056"/>
                  <a:gd name="connsiteX76" fmla="*/ 2682609 w 3915297"/>
                  <a:gd name="connsiteY76" fmla="*/ 1227266 h 4213056"/>
                  <a:gd name="connsiteX77" fmla="*/ 2669204 w 3915297"/>
                  <a:gd name="connsiteY77" fmla="*/ 1154114 h 4213056"/>
                  <a:gd name="connsiteX78" fmla="*/ 2624069 w 3915297"/>
                  <a:gd name="connsiteY78" fmla="*/ 1103831 h 4213056"/>
                  <a:gd name="connsiteX79" fmla="*/ 2371308 w 3915297"/>
                  <a:gd name="connsiteY79" fmla="*/ 946209 h 4213056"/>
                  <a:gd name="connsiteX80" fmla="*/ 2338049 w 3915297"/>
                  <a:gd name="connsiteY80" fmla="*/ 900425 h 4213056"/>
                  <a:gd name="connsiteX81" fmla="*/ 2327519 w 3915297"/>
                  <a:gd name="connsiteY81" fmla="*/ 758343 h 4213056"/>
                  <a:gd name="connsiteX82" fmla="*/ 2285447 w 3915297"/>
                  <a:gd name="connsiteY82" fmla="*/ 714136 h 4213056"/>
                  <a:gd name="connsiteX83" fmla="*/ 2221062 w 3915297"/>
                  <a:gd name="connsiteY83" fmla="*/ 683568 h 4213056"/>
                  <a:gd name="connsiteX84" fmla="*/ 2186411 w 3915297"/>
                  <a:gd name="connsiteY84" fmla="*/ 625213 h 4213056"/>
                  <a:gd name="connsiteX85" fmla="*/ 2248987 w 3915297"/>
                  <a:gd name="connsiteY85" fmla="*/ 127067 h 4213056"/>
                  <a:gd name="connsiteX86" fmla="*/ 2187524 w 3915297"/>
                  <a:gd name="connsiteY86" fmla="*/ 78871 h 4213056"/>
                  <a:gd name="connsiteX87" fmla="*/ 1894175 w 3915297"/>
                  <a:gd name="connsiteY87" fmla="*/ 54286 h 4213056"/>
                  <a:gd name="connsiteX88" fmla="*/ 1074940 w 3915297"/>
                  <a:gd name="connsiteY88" fmla="*/ 199 h 4213056"/>
                  <a:gd name="connsiteX89" fmla="*/ 1003737 w 3915297"/>
                  <a:gd name="connsiteY89" fmla="*/ 40556 h 4213056"/>
                  <a:gd name="connsiteX90" fmla="*/ 617939 w 3915297"/>
                  <a:gd name="connsiteY90" fmla="*/ 816326 h 4213056"/>
                  <a:gd name="connsiteX91" fmla="*/ 513940 w 3915297"/>
                  <a:gd name="connsiteY91" fmla="*/ 980535 h 4213056"/>
                  <a:gd name="connsiteX92" fmla="*/ 232605 w 3915297"/>
                  <a:gd name="connsiteY92" fmla="*/ 1233621 h 4213056"/>
                  <a:gd name="connsiteX93" fmla="*/ 236038 w 3915297"/>
                  <a:gd name="connsiteY93" fmla="*/ 1270081 h 4213056"/>
                  <a:gd name="connsiteX94" fmla="*/ 988800 w 3915297"/>
                  <a:gd name="connsiteY94" fmla="*/ 1548447 h 4213056"/>
                  <a:gd name="connsiteX95" fmla="*/ 1298988 w 3915297"/>
                  <a:gd name="connsiteY95" fmla="*/ 1659961 h 4213056"/>
                  <a:gd name="connsiteX96" fmla="*/ 1316476 w 3915297"/>
                  <a:gd name="connsiteY96" fmla="*/ 1750786 h 4213056"/>
                  <a:gd name="connsiteX97" fmla="*/ 1314064 w 3915297"/>
                  <a:gd name="connsiteY97" fmla="*/ 1767392 h 4213056"/>
                  <a:gd name="connsiteX98" fmla="*/ 1286092 w 3915297"/>
                  <a:gd name="connsiteY98" fmla="*/ 1789658 h 4213056"/>
                  <a:gd name="connsiteX99" fmla="*/ 264473 w 3915297"/>
                  <a:gd name="connsiteY99" fmla="*/ 1431831 h 4213056"/>
                  <a:gd name="connsiteX100" fmla="*/ 251531 w 3915297"/>
                  <a:gd name="connsiteY100" fmla="*/ 1432434 h 4213056"/>
                  <a:gd name="connsiteX101" fmla="*/ 247078 w 3915297"/>
                  <a:gd name="connsiteY101" fmla="*/ 1474785 h 4213056"/>
                  <a:gd name="connsiteX102" fmla="*/ 1163585 w 3915297"/>
                  <a:gd name="connsiteY102" fmla="*/ 1840265 h 4213056"/>
                  <a:gd name="connsiteX103" fmla="*/ 1207653 w 3915297"/>
                  <a:gd name="connsiteY103" fmla="*/ 1922787 h 4213056"/>
                  <a:gd name="connsiteX104" fmla="*/ 1215028 w 3915297"/>
                  <a:gd name="connsiteY104" fmla="*/ 2137465 h 4213056"/>
                  <a:gd name="connsiteX105" fmla="*/ 1186361 w 3915297"/>
                  <a:gd name="connsiteY105" fmla="*/ 2148180 h 4213056"/>
                  <a:gd name="connsiteX106" fmla="*/ 486897 w 3915297"/>
                  <a:gd name="connsiteY106" fmla="*/ 1632314 h 4213056"/>
                  <a:gd name="connsiteX107" fmla="*/ 473584 w 3915297"/>
                  <a:gd name="connsiteY107" fmla="*/ 1628047 h 4213056"/>
                  <a:gd name="connsiteX108" fmla="*/ 481284 w 3915297"/>
                  <a:gd name="connsiteY108" fmla="*/ 1771752 h 4213056"/>
                  <a:gd name="connsiteX109" fmla="*/ 528320 w 3915297"/>
                  <a:gd name="connsiteY109" fmla="*/ 1837482 h 4213056"/>
                  <a:gd name="connsiteX110" fmla="*/ 928266 w 3915297"/>
                  <a:gd name="connsiteY110" fmla="*/ 2044877 h 4213056"/>
                  <a:gd name="connsiteX111" fmla="*/ 970709 w 3915297"/>
                  <a:gd name="connsiteY111" fmla="*/ 2081198 h 4213056"/>
                  <a:gd name="connsiteX112" fmla="*/ 852563 w 3915297"/>
                  <a:gd name="connsiteY112" fmla="*/ 2049284 h 4213056"/>
                  <a:gd name="connsiteX113" fmla="*/ 588947 w 3915297"/>
                  <a:gd name="connsiteY113" fmla="*/ 1953495 h 4213056"/>
                  <a:gd name="connsiteX114" fmla="*/ 548405 w 3915297"/>
                  <a:gd name="connsiteY114" fmla="*/ 1890363 h 4213056"/>
                  <a:gd name="connsiteX115" fmla="*/ 547570 w 3915297"/>
                  <a:gd name="connsiteY115" fmla="*/ 1889064 h 4213056"/>
                  <a:gd name="connsiteX116" fmla="*/ 508791 w 3915297"/>
                  <a:gd name="connsiteY116" fmla="*/ 1989538 h 4213056"/>
                  <a:gd name="connsiteX117" fmla="*/ 551513 w 3915297"/>
                  <a:gd name="connsiteY117" fmla="*/ 2044552 h 4213056"/>
                  <a:gd name="connsiteX118" fmla="*/ 633525 w 3915297"/>
                  <a:gd name="connsiteY118" fmla="*/ 2128744 h 4213056"/>
                  <a:gd name="connsiteX119" fmla="*/ 636215 w 3915297"/>
                  <a:gd name="connsiteY119" fmla="*/ 2145165 h 4213056"/>
                  <a:gd name="connsiteX120" fmla="*/ 501276 w 3915297"/>
                  <a:gd name="connsiteY120" fmla="*/ 2240443 h 4213056"/>
                  <a:gd name="connsiteX121" fmla="*/ 351076 w 3915297"/>
                  <a:gd name="connsiteY121" fmla="*/ 2287015 h 4213056"/>
                  <a:gd name="connsiteX122" fmla="*/ 64732 w 3915297"/>
                  <a:gd name="connsiteY122" fmla="*/ 2399874 h 4213056"/>
                  <a:gd name="connsiteX123" fmla="*/ 2527 w 3915297"/>
                  <a:gd name="connsiteY123" fmla="*/ 2533282 h 4213056"/>
                  <a:gd name="connsiteX124" fmla="*/ 38569 w 3915297"/>
                  <a:gd name="connsiteY124" fmla="*/ 2597667 h 4213056"/>
                  <a:gd name="connsiteX125" fmla="*/ 469687 w 3915297"/>
                  <a:gd name="connsiteY125" fmla="*/ 3007493 h 4213056"/>
                  <a:gd name="connsiteX126" fmla="*/ 492741 w 3915297"/>
                  <a:gd name="connsiteY126" fmla="*/ 3171702 h 4213056"/>
                  <a:gd name="connsiteX127" fmla="*/ 454472 w 3915297"/>
                  <a:gd name="connsiteY127" fmla="*/ 3230010 h 4213056"/>
                  <a:gd name="connsiteX128" fmla="*/ 369492 w 3915297"/>
                  <a:gd name="connsiteY128" fmla="*/ 3338740 h 4213056"/>
                  <a:gd name="connsiteX129" fmla="*/ 328996 w 3915297"/>
                  <a:gd name="connsiteY129" fmla="*/ 3606948 h 4213056"/>
                  <a:gd name="connsiteX130" fmla="*/ 623830 w 3915297"/>
                  <a:gd name="connsiteY130" fmla="*/ 3841664 h 4213056"/>
                  <a:gd name="connsiteX131" fmla="*/ 1018812 w 3915297"/>
                  <a:gd name="connsiteY131" fmla="*/ 3945478 h 4213056"/>
                  <a:gd name="connsiteX132" fmla="*/ 1294396 w 3915297"/>
                  <a:gd name="connsiteY132" fmla="*/ 3973959 h 4213056"/>
                  <a:gd name="connsiteX133" fmla="*/ 1518536 w 3915297"/>
                  <a:gd name="connsiteY133" fmla="*/ 3966259 h 4213056"/>
                  <a:gd name="connsiteX134" fmla="*/ 1734512 w 3915297"/>
                  <a:gd name="connsiteY134" fmla="*/ 3954848 h 4213056"/>
                  <a:gd name="connsiteX135" fmla="*/ 1931099 w 3915297"/>
                  <a:gd name="connsiteY135" fmla="*/ 3927016 h 4213056"/>
                  <a:gd name="connsiteX136" fmla="*/ 2151204 w 3915297"/>
                  <a:gd name="connsiteY136" fmla="*/ 3844587 h 4213056"/>
                  <a:gd name="connsiteX137" fmla="*/ 2236880 w 3915297"/>
                  <a:gd name="connsiteY137" fmla="*/ 3781130 h 4213056"/>
                  <a:gd name="connsiteX138" fmla="*/ 2272087 w 3915297"/>
                  <a:gd name="connsiteY138" fmla="*/ 3551841 h 4213056"/>
                  <a:gd name="connsiteX139" fmla="*/ 2236880 w 3915297"/>
                  <a:gd name="connsiteY139" fmla="*/ 3487734 h 4213056"/>
                  <a:gd name="connsiteX140" fmla="*/ 2128892 w 3915297"/>
                  <a:gd name="connsiteY140" fmla="*/ 3353723 h 4213056"/>
                  <a:gd name="connsiteX141" fmla="*/ 2338049 w 3915297"/>
                  <a:gd name="connsiteY141" fmla="*/ 2993020 h 4213056"/>
                  <a:gd name="connsiteX142" fmla="*/ 2414773 w 3915297"/>
                  <a:gd name="connsiteY142" fmla="*/ 2857850 h 4213056"/>
                  <a:gd name="connsiteX143" fmla="*/ 2633810 w 3915297"/>
                  <a:gd name="connsiteY143" fmla="*/ 2838135 h 4213056"/>
                  <a:gd name="connsiteX144" fmla="*/ 2884298 w 3915297"/>
                  <a:gd name="connsiteY144" fmla="*/ 2905999 h 4213056"/>
                  <a:gd name="connsiteX145" fmla="*/ 3106954 w 3915297"/>
                  <a:gd name="connsiteY145" fmla="*/ 3043443 h 4213056"/>
                  <a:gd name="connsiteX146" fmla="*/ 2924747 w 3915297"/>
                  <a:gd name="connsiteY146" fmla="*/ 3213218 h 4213056"/>
                  <a:gd name="connsiteX147" fmla="*/ 2828634 w 3915297"/>
                  <a:gd name="connsiteY147" fmla="*/ 3400017 h 4213056"/>
                  <a:gd name="connsiteX148" fmla="*/ 2917372 w 3915297"/>
                  <a:gd name="connsiteY148" fmla="*/ 3516587 h 4213056"/>
                  <a:gd name="connsiteX149" fmla="*/ 2952255 w 3915297"/>
                  <a:gd name="connsiteY149" fmla="*/ 3553047 h 4213056"/>
                  <a:gd name="connsiteX150" fmla="*/ 1803304 w 3915297"/>
                  <a:gd name="connsiteY150" fmla="*/ 3493904 h 4213056"/>
                  <a:gd name="connsiteX151" fmla="*/ 1429613 w 3915297"/>
                  <a:gd name="connsiteY151" fmla="*/ 3541728 h 4213056"/>
                  <a:gd name="connsiteX152" fmla="*/ 1245875 w 3915297"/>
                  <a:gd name="connsiteY152" fmla="*/ 3398254 h 4213056"/>
                  <a:gd name="connsiteX153" fmla="*/ 1303209 w 3915297"/>
                  <a:gd name="connsiteY153" fmla="*/ 3311233 h 4213056"/>
                  <a:gd name="connsiteX154" fmla="*/ 1483839 w 3915297"/>
                  <a:gd name="connsiteY154" fmla="*/ 3239194 h 4213056"/>
                  <a:gd name="connsiteX155" fmla="*/ 1841109 w 3915297"/>
                  <a:gd name="connsiteY155" fmla="*/ 3271758 h 4213056"/>
                  <a:gd name="connsiteX156" fmla="*/ 2005317 w 3915297"/>
                  <a:gd name="connsiteY156" fmla="*/ 3337998 h 4213056"/>
                  <a:gd name="connsiteX157" fmla="*/ 2038159 w 3915297"/>
                  <a:gd name="connsiteY157" fmla="*/ 3359058 h 4213056"/>
                  <a:gd name="connsiteX158" fmla="*/ 1994649 w 3915297"/>
                  <a:gd name="connsiteY158" fmla="*/ 3400806 h 4213056"/>
                  <a:gd name="connsiteX159" fmla="*/ 1803304 w 3915297"/>
                  <a:gd name="connsiteY159" fmla="*/ 3493904 h 4213056"/>
                  <a:gd name="connsiteX160" fmla="*/ 717856 w 3915297"/>
                  <a:gd name="connsiteY160" fmla="*/ 1245588 h 4213056"/>
                  <a:gd name="connsiteX161" fmla="*/ 670309 w 3915297"/>
                  <a:gd name="connsiteY161" fmla="*/ 1236172 h 4213056"/>
                  <a:gd name="connsiteX162" fmla="*/ 660012 w 3915297"/>
                  <a:gd name="connsiteY162" fmla="*/ 1212654 h 4213056"/>
                  <a:gd name="connsiteX163" fmla="*/ 660058 w 3915297"/>
                  <a:gd name="connsiteY163" fmla="*/ 1030725 h 4213056"/>
                  <a:gd name="connsiteX164" fmla="*/ 687055 w 3915297"/>
                  <a:gd name="connsiteY164" fmla="*/ 1006651 h 4213056"/>
                  <a:gd name="connsiteX165" fmla="*/ 1827239 w 3915297"/>
                  <a:gd name="connsiteY165" fmla="*/ 1114453 h 4213056"/>
                  <a:gd name="connsiteX166" fmla="*/ 1868152 w 3915297"/>
                  <a:gd name="connsiteY166" fmla="*/ 1144234 h 4213056"/>
                  <a:gd name="connsiteX167" fmla="*/ 1871260 w 3915297"/>
                  <a:gd name="connsiteY167" fmla="*/ 1316978 h 4213056"/>
                  <a:gd name="connsiteX168" fmla="*/ 1847464 w 3915297"/>
                  <a:gd name="connsiteY168" fmla="*/ 1350515 h 4213056"/>
                  <a:gd name="connsiteX169" fmla="*/ 717856 w 3915297"/>
                  <a:gd name="connsiteY169" fmla="*/ 1245588 h 4213056"/>
                  <a:gd name="connsiteX170" fmla="*/ 615805 w 3915297"/>
                  <a:gd name="connsiteY170" fmla="*/ 2021544 h 4213056"/>
                  <a:gd name="connsiteX171" fmla="*/ 618124 w 3915297"/>
                  <a:gd name="connsiteY171" fmla="*/ 2017834 h 4213056"/>
                  <a:gd name="connsiteX172" fmla="*/ 838600 w 3915297"/>
                  <a:gd name="connsiteY172" fmla="*/ 2120534 h 4213056"/>
                  <a:gd name="connsiteX173" fmla="*/ 959113 w 3915297"/>
                  <a:gd name="connsiteY173" fmla="*/ 2205282 h 4213056"/>
                  <a:gd name="connsiteX174" fmla="*/ 1082826 w 3915297"/>
                  <a:gd name="connsiteY174" fmla="*/ 2325795 h 4213056"/>
                  <a:gd name="connsiteX175" fmla="*/ 1122347 w 3915297"/>
                  <a:gd name="connsiteY175" fmla="*/ 2444359 h 4213056"/>
                  <a:gd name="connsiteX176" fmla="*/ 1126058 w 3915297"/>
                  <a:gd name="connsiteY176" fmla="*/ 2505357 h 4213056"/>
                  <a:gd name="connsiteX177" fmla="*/ 1095953 w 3915297"/>
                  <a:gd name="connsiteY177" fmla="*/ 2478082 h 4213056"/>
                  <a:gd name="connsiteX178" fmla="*/ 1095953 w 3915297"/>
                  <a:gd name="connsiteY178" fmla="*/ 2478082 h 4213056"/>
                  <a:gd name="connsiteX179" fmla="*/ 1095953 w 3915297"/>
                  <a:gd name="connsiteY179" fmla="*/ 2478082 h 4213056"/>
                  <a:gd name="connsiteX180" fmla="*/ 1095953 w 3915297"/>
                  <a:gd name="connsiteY180" fmla="*/ 2478082 h 4213056"/>
                  <a:gd name="connsiteX181" fmla="*/ 647209 w 3915297"/>
                  <a:gd name="connsiteY181" fmla="*/ 2052206 h 4213056"/>
                  <a:gd name="connsiteX182" fmla="*/ 615805 w 3915297"/>
                  <a:gd name="connsiteY182" fmla="*/ 2021544 h 42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3915297" h="4213056">
                    <a:moveTo>
                      <a:pt x="2952255" y="3553047"/>
                    </a:moveTo>
                    <a:cubicBezTo>
                      <a:pt x="2973639" y="3581342"/>
                      <a:pt x="2992472" y="3594377"/>
                      <a:pt x="2979205" y="3625781"/>
                    </a:cubicBezTo>
                    <a:cubicBezTo>
                      <a:pt x="2973825" y="3638444"/>
                      <a:pt x="2964315" y="3650598"/>
                      <a:pt x="2966032" y="3664282"/>
                    </a:cubicBezTo>
                    <a:cubicBezTo>
                      <a:pt x="2967609" y="3676760"/>
                      <a:pt x="2978092" y="3685991"/>
                      <a:pt x="2988112" y="3693598"/>
                    </a:cubicBezTo>
                    <a:cubicBezTo>
                      <a:pt x="3082509" y="3765173"/>
                      <a:pt x="3198243" y="3805158"/>
                      <a:pt x="3290228" y="3879840"/>
                    </a:cubicBezTo>
                    <a:cubicBezTo>
                      <a:pt x="3355772" y="3933046"/>
                      <a:pt x="3406566" y="4001791"/>
                      <a:pt x="3463575" y="4064042"/>
                    </a:cubicBezTo>
                    <a:cubicBezTo>
                      <a:pt x="3520584" y="4126293"/>
                      <a:pt x="3587567" y="4184276"/>
                      <a:pt x="3669207" y="4205661"/>
                    </a:cubicBezTo>
                    <a:cubicBezTo>
                      <a:pt x="3750848" y="4227045"/>
                      <a:pt x="3849512" y="4202182"/>
                      <a:pt x="3892466" y="4129493"/>
                    </a:cubicBezTo>
                    <a:cubicBezTo>
                      <a:pt x="3921968" y="4079581"/>
                      <a:pt x="3920623" y="4015939"/>
                      <a:pt x="3901280" y="3961249"/>
                    </a:cubicBezTo>
                    <a:cubicBezTo>
                      <a:pt x="3881936" y="3906559"/>
                      <a:pt x="3846450" y="3859245"/>
                      <a:pt x="3809573" y="3814482"/>
                    </a:cubicBezTo>
                    <a:cubicBezTo>
                      <a:pt x="3690777" y="3670358"/>
                      <a:pt x="3545633" y="3539409"/>
                      <a:pt x="3367508" y="3483188"/>
                    </a:cubicBezTo>
                    <a:cubicBezTo>
                      <a:pt x="3345753" y="3476323"/>
                      <a:pt x="3314952" y="3474792"/>
                      <a:pt x="3307437" y="3496316"/>
                    </a:cubicBezTo>
                    <a:cubicBezTo>
                      <a:pt x="3304144" y="3505825"/>
                      <a:pt x="3320472" y="3532590"/>
                      <a:pt x="3319266" y="3542610"/>
                    </a:cubicBezTo>
                    <a:cubicBezTo>
                      <a:pt x="3315230" y="3576286"/>
                      <a:pt x="3265133" y="3583940"/>
                      <a:pt x="3234007" y="3570442"/>
                    </a:cubicBezTo>
                    <a:cubicBezTo>
                      <a:pt x="3202882" y="3556943"/>
                      <a:pt x="3164567" y="3515195"/>
                      <a:pt x="3130658" y="3514128"/>
                    </a:cubicBezTo>
                    <a:cubicBezTo>
                      <a:pt x="3103104" y="3513247"/>
                      <a:pt x="3090301" y="3526467"/>
                      <a:pt x="3062980" y="3530039"/>
                    </a:cubicBezTo>
                    <a:cubicBezTo>
                      <a:pt x="2995626" y="3538898"/>
                      <a:pt x="2945575" y="3480220"/>
                      <a:pt x="2906981" y="3424324"/>
                    </a:cubicBezTo>
                    <a:cubicBezTo>
                      <a:pt x="2891164" y="3401409"/>
                      <a:pt x="2873722" y="3380302"/>
                      <a:pt x="2879149" y="3352981"/>
                    </a:cubicBezTo>
                    <a:cubicBezTo>
                      <a:pt x="2883834" y="3329416"/>
                      <a:pt x="2898585" y="3297874"/>
                      <a:pt x="2917186" y="3282751"/>
                    </a:cubicBezTo>
                    <a:cubicBezTo>
                      <a:pt x="2981757" y="3230242"/>
                      <a:pt x="3036910" y="3185432"/>
                      <a:pt x="3101481" y="3132969"/>
                    </a:cubicBezTo>
                    <a:cubicBezTo>
                      <a:pt x="3124952" y="3113904"/>
                      <a:pt x="3149723" y="3092891"/>
                      <a:pt x="3157840" y="3063760"/>
                    </a:cubicBezTo>
                    <a:cubicBezTo>
                      <a:pt x="3175282" y="3001092"/>
                      <a:pt x="3109134" y="2948721"/>
                      <a:pt x="3050548" y="2920425"/>
                    </a:cubicBezTo>
                    <a:cubicBezTo>
                      <a:pt x="2900951" y="2848201"/>
                      <a:pt x="2739201" y="2801212"/>
                      <a:pt x="2574203" y="2781915"/>
                    </a:cubicBezTo>
                    <a:cubicBezTo>
                      <a:pt x="2519421" y="2775513"/>
                      <a:pt x="2461020" y="2772777"/>
                      <a:pt x="2412082" y="2798289"/>
                    </a:cubicBezTo>
                    <a:cubicBezTo>
                      <a:pt x="2329653" y="2841336"/>
                      <a:pt x="2305022" y="2944454"/>
                      <a:pt x="2273618" y="3031939"/>
                    </a:cubicBezTo>
                    <a:cubicBezTo>
                      <a:pt x="2242121" y="3119656"/>
                      <a:pt x="2195642" y="3201992"/>
                      <a:pt x="2136777" y="3274263"/>
                    </a:cubicBezTo>
                    <a:cubicBezTo>
                      <a:pt x="2125830" y="3287715"/>
                      <a:pt x="2113816" y="3301260"/>
                      <a:pt x="2097766" y="3307800"/>
                    </a:cubicBezTo>
                    <a:cubicBezTo>
                      <a:pt x="2069285" y="3319397"/>
                      <a:pt x="2037417" y="3305852"/>
                      <a:pt x="2009400" y="3293235"/>
                    </a:cubicBezTo>
                    <a:cubicBezTo>
                      <a:pt x="1789480" y="3193875"/>
                      <a:pt x="1524566" y="3138211"/>
                      <a:pt x="1312440" y="3253296"/>
                    </a:cubicBezTo>
                    <a:cubicBezTo>
                      <a:pt x="1246617" y="3289014"/>
                      <a:pt x="1183114" y="3357991"/>
                      <a:pt x="1203524" y="3430076"/>
                    </a:cubicBezTo>
                    <a:cubicBezTo>
                      <a:pt x="1212291" y="3461062"/>
                      <a:pt x="1235345" y="3485971"/>
                      <a:pt x="1260255" y="3506335"/>
                    </a:cubicBezTo>
                    <a:cubicBezTo>
                      <a:pt x="1364625" y="3591687"/>
                      <a:pt x="1510001" y="3614973"/>
                      <a:pt x="1642945" y="3592568"/>
                    </a:cubicBezTo>
                    <a:cubicBezTo>
                      <a:pt x="1775889" y="3570163"/>
                      <a:pt x="1898443" y="3506567"/>
                      <a:pt x="2011765" y="3433555"/>
                    </a:cubicBezTo>
                    <a:cubicBezTo>
                      <a:pt x="2035886" y="3418015"/>
                      <a:pt x="2067244" y="3390600"/>
                      <a:pt x="2096838" y="3396399"/>
                    </a:cubicBezTo>
                    <a:cubicBezTo>
                      <a:pt x="2137195" y="3404331"/>
                      <a:pt x="2223938" y="3534306"/>
                      <a:pt x="2240312" y="3592985"/>
                    </a:cubicBezTo>
                    <a:cubicBezTo>
                      <a:pt x="2240498" y="3593589"/>
                      <a:pt x="2240637" y="3594192"/>
                      <a:pt x="2240823" y="3594795"/>
                    </a:cubicBezTo>
                    <a:cubicBezTo>
                      <a:pt x="2241890" y="3595676"/>
                      <a:pt x="2241565" y="3595769"/>
                      <a:pt x="2240823" y="3594795"/>
                    </a:cubicBezTo>
                    <a:cubicBezTo>
                      <a:pt x="2243142" y="3619704"/>
                      <a:pt x="2245647" y="3644428"/>
                      <a:pt x="2239431" y="3669338"/>
                    </a:cubicBezTo>
                    <a:cubicBezTo>
                      <a:pt x="2225237" y="3726347"/>
                      <a:pt x="2186504" y="3763503"/>
                      <a:pt x="2139050" y="3793051"/>
                    </a:cubicBezTo>
                    <a:cubicBezTo>
                      <a:pt x="2067105" y="3837814"/>
                      <a:pt x="1986902" y="3860590"/>
                      <a:pt x="1904983" y="3877846"/>
                    </a:cubicBezTo>
                    <a:cubicBezTo>
                      <a:pt x="1763318" y="3907626"/>
                      <a:pt x="1619566" y="3918017"/>
                      <a:pt x="1475257" y="3922052"/>
                    </a:cubicBezTo>
                    <a:cubicBezTo>
                      <a:pt x="1428082" y="3923351"/>
                      <a:pt x="1380907" y="3922702"/>
                      <a:pt x="1333685" y="3922934"/>
                    </a:cubicBezTo>
                    <a:cubicBezTo>
                      <a:pt x="1193412" y="3923722"/>
                      <a:pt x="1053742" y="3907348"/>
                      <a:pt x="916205" y="3881000"/>
                    </a:cubicBezTo>
                    <a:cubicBezTo>
                      <a:pt x="910639" y="3879933"/>
                      <a:pt x="690256" y="3819677"/>
                      <a:pt x="591638" y="3767074"/>
                    </a:cubicBezTo>
                    <a:cubicBezTo>
                      <a:pt x="461152" y="3697494"/>
                      <a:pt x="386330" y="3623647"/>
                      <a:pt x="377656" y="3600083"/>
                    </a:cubicBezTo>
                    <a:cubicBezTo>
                      <a:pt x="369260" y="3577260"/>
                      <a:pt x="359472" y="3537275"/>
                      <a:pt x="356782" y="3513108"/>
                    </a:cubicBezTo>
                    <a:cubicBezTo>
                      <a:pt x="354323" y="3491028"/>
                      <a:pt x="368008" y="3457351"/>
                      <a:pt x="375940" y="3436570"/>
                    </a:cubicBezTo>
                    <a:cubicBezTo>
                      <a:pt x="396164" y="3383689"/>
                      <a:pt x="429934" y="3338415"/>
                      <a:pt x="466394" y="3295647"/>
                    </a:cubicBezTo>
                    <a:cubicBezTo>
                      <a:pt x="508930" y="3245828"/>
                      <a:pt x="544555" y="3197214"/>
                      <a:pt x="565568" y="3133850"/>
                    </a:cubicBezTo>
                    <a:cubicBezTo>
                      <a:pt x="569418" y="3082036"/>
                      <a:pt x="543720" y="3022105"/>
                      <a:pt x="509904" y="2985970"/>
                    </a:cubicBezTo>
                    <a:cubicBezTo>
                      <a:pt x="503781" y="2978548"/>
                      <a:pt x="359890" y="2834100"/>
                      <a:pt x="288965" y="2775467"/>
                    </a:cubicBezTo>
                    <a:cubicBezTo>
                      <a:pt x="224163" y="2721937"/>
                      <a:pt x="106108" y="2600728"/>
                      <a:pt x="103140" y="2595533"/>
                    </a:cubicBezTo>
                    <a:cubicBezTo>
                      <a:pt x="89780" y="2572154"/>
                      <a:pt x="62273" y="2546502"/>
                      <a:pt x="59351" y="2518021"/>
                    </a:cubicBezTo>
                    <a:cubicBezTo>
                      <a:pt x="47986" y="2492462"/>
                      <a:pt x="55408" y="2483370"/>
                      <a:pt x="68582" y="2463656"/>
                    </a:cubicBezTo>
                    <a:cubicBezTo>
                      <a:pt x="86023" y="2437633"/>
                      <a:pt x="112417" y="2421212"/>
                      <a:pt x="139229" y="2406600"/>
                    </a:cubicBezTo>
                    <a:cubicBezTo>
                      <a:pt x="201572" y="2372692"/>
                      <a:pt x="429377" y="2312946"/>
                      <a:pt x="450901" y="2306359"/>
                    </a:cubicBezTo>
                    <a:cubicBezTo>
                      <a:pt x="462544" y="2302787"/>
                      <a:pt x="473955" y="2301998"/>
                      <a:pt x="485644" y="2305338"/>
                    </a:cubicBezTo>
                    <a:cubicBezTo>
                      <a:pt x="523774" y="2316842"/>
                      <a:pt x="1442647" y="2663582"/>
                      <a:pt x="1481148" y="2673185"/>
                    </a:cubicBezTo>
                    <a:cubicBezTo>
                      <a:pt x="1516588" y="2681998"/>
                      <a:pt x="1535328" y="2703336"/>
                      <a:pt x="1541636" y="2737894"/>
                    </a:cubicBezTo>
                    <a:cubicBezTo>
                      <a:pt x="1541961" y="2739564"/>
                      <a:pt x="1560794" y="2886795"/>
                      <a:pt x="1558475" y="2897186"/>
                    </a:cubicBezTo>
                    <a:cubicBezTo>
                      <a:pt x="1556851" y="2904422"/>
                      <a:pt x="1553326" y="2909200"/>
                      <a:pt x="1542657" y="2905582"/>
                    </a:cubicBezTo>
                    <a:cubicBezTo>
                      <a:pt x="1469412" y="2880718"/>
                      <a:pt x="650920" y="2589085"/>
                      <a:pt x="610563" y="2563712"/>
                    </a:cubicBezTo>
                    <a:cubicBezTo>
                      <a:pt x="597853" y="2555687"/>
                      <a:pt x="586535" y="2546966"/>
                      <a:pt x="586118" y="2529432"/>
                    </a:cubicBezTo>
                    <a:cubicBezTo>
                      <a:pt x="585839" y="2517464"/>
                      <a:pt x="577814" y="2520433"/>
                      <a:pt x="572341" y="2525536"/>
                    </a:cubicBezTo>
                    <a:cubicBezTo>
                      <a:pt x="560744" y="2536344"/>
                      <a:pt x="549287" y="2547523"/>
                      <a:pt x="538989" y="2559583"/>
                    </a:cubicBezTo>
                    <a:cubicBezTo>
                      <a:pt x="531660" y="2568211"/>
                      <a:pt x="532402" y="2577999"/>
                      <a:pt x="539453" y="2587694"/>
                    </a:cubicBezTo>
                    <a:cubicBezTo>
                      <a:pt x="549658" y="2601749"/>
                      <a:pt x="564873" y="2608150"/>
                      <a:pt x="579299" y="2615897"/>
                    </a:cubicBezTo>
                    <a:cubicBezTo>
                      <a:pt x="582963" y="2625313"/>
                      <a:pt x="1409527" y="2952061"/>
                      <a:pt x="1519649" y="2991072"/>
                    </a:cubicBezTo>
                    <a:cubicBezTo>
                      <a:pt x="1579488" y="3012271"/>
                      <a:pt x="1588023" y="3011204"/>
                      <a:pt x="1631487" y="2965977"/>
                    </a:cubicBezTo>
                    <a:cubicBezTo>
                      <a:pt x="1632694" y="2964725"/>
                      <a:pt x="2539274" y="2028131"/>
                      <a:pt x="2604494" y="1964721"/>
                    </a:cubicBezTo>
                    <a:cubicBezTo>
                      <a:pt x="2620080" y="1949552"/>
                      <a:pt x="2632094" y="1937028"/>
                      <a:pt x="2634228" y="1916061"/>
                    </a:cubicBezTo>
                    <a:cubicBezTo>
                      <a:pt x="2639470" y="1863923"/>
                      <a:pt x="2637289" y="1811691"/>
                      <a:pt x="2636083" y="1759460"/>
                    </a:cubicBezTo>
                    <a:cubicBezTo>
                      <a:pt x="2635156" y="1721005"/>
                      <a:pt x="2623652" y="1688210"/>
                      <a:pt x="2589465" y="1666640"/>
                    </a:cubicBezTo>
                    <a:cubicBezTo>
                      <a:pt x="2546696" y="1638344"/>
                      <a:pt x="2546789" y="1622109"/>
                      <a:pt x="2591181" y="1598081"/>
                    </a:cubicBezTo>
                    <a:cubicBezTo>
                      <a:pt x="2619941" y="1582495"/>
                      <a:pt x="2649628" y="1568579"/>
                      <a:pt x="2678898" y="1553921"/>
                    </a:cubicBezTo>
                    <a:cubicBezTo>
                      <a:pt x="2686042" y="1549931"/>
                      <a:pt x="2683815" y="1542973"/>
                      <a:pt x="2683769" y="1537129"/>
                    </a:cubicBezTo>
                    <a:cubicBezTo>
                      <a:pt x="2683027" y="1433826"/>
                      <a:pt x="2685671" y="1330522"/>
                      <a:pt x="2682609" y="1227266"/>
                    </a:cubicBezTo>
                    <a:cubicBezTo>
                      <a:pt x="2681867" y="1202078"/>
                      <a:pt x="2678713" y="1177586"/>
                      <a:pt x="2669204" y="1154114"/>
                    </a:cubicBezTo>
                    <a:cubicBezTo>
                      <a:pt x="2658534" y="1133472"/>
                      <a:pt x="2642949" y="1116866"/>
                      <a:pt x="2624069" y="1103831"/>
                    </a:cubicBezTo>
                    <a:cubicBezTo>
                      <a:pt x="2598881" y="1086436"/>
                      <a:pt x="2429895" y="982019"/>
                      <a:pt x="2371308" y="946209"/>
                    </a:cubicBezTo>
                    <a:cubicBezTo>
                      <a:pt x="2349599" y="938648"/>
                      <a:pt x="2338559" y="925752"/>
                      <a:pt x="2338049" y="900425"/>
                    </a:cubicBezTo>
                    <a:cubicBezTo>
                      <a:pt x="2337121" y="852972"/>
                      <a:pt x="2335219" y="805379"/>
                      <a:pt x="2327519" y="758343"/>
                    </a:cubicBezTo>
                    <a:cubicBezTo>
                      <a:pt x="2320561" y="736866"/>
                      <a:pt x="2305346" y="723692"/>
                      <a:pt x="2285447" y="714136"/>
                    </a:cubicBezTo>
                    <a:cubicBezTo>
                      <a:pt x="2264062" y="703839"/>
                      <a:pt x="2240962" y="697020"/>
                      <a:pt x="2221062" y="683568"/>
                    </a:cubicBezTo>
                    <a:cubicBezTo>
                      <a:pt x="2194204" y="673223"/>
                      <a:pt x="2182329" y="653973"/>
                      <a:pt x="2186411" y="625213"/>
                    </a:cubicBezTo>
                    <a:cubicBezTo>
                      <a:pt x="2190122" y="612921"/>
                      <a:pt x="2255110" y="156105"/>
                      <a:pt x="2248987" y="127067"/>
                    </a:cubicBezTo>
                    <a:cubicBezTo>
                      <a:pt x="2237947" y="98957"/>
                      <a:pt x="2215728" y="85551"/>
                      <a:pt x="2187524" y="78871"/>
                    </a:cubicBezTo>
                    <a:cubicBezTo>
                      <a:pt x="2151946" y="70475"/>
                      <a:pt x="1955916" y="58507"/>
                      <a:pt x="1894175" y="54286"/>
                    </a:cubicBezTo>
                    <a:cubicBezTo>
                      <a:pt x="1805948" y="48210"/>
                      <a:pt x="1174208" y="5673"/>
                      <a:pt x="1074940" y="199"/>
                    </a:cubicBezTo>
                    <a:cubicBezTo>
                      <a:pt x="1039872" y="-1749"/>
                      <a:pt x="1020529" y="10497"/>
                      <a:pt x="1003737" y="40556"/>
                    </a:cubicBezTo>
                    <a:cubicBezTo>
                      <a:pt x="862629" y="292946"/>
                      <a:pt x="735715" y="552386"/>
                      <a:pt x="617939" y="816326"/>
                    </a:cubicBezTo>
                    <a:cubicBezTo>
                      <a:pt x="591081" y="876490"/>
                      <a:pt x="561718" y="933638"/>
                      <a:pt x="513940" y="980535"/>
                    </a:cubicBezTo>
                    <a:cubicBezTo>
                      <a:pt x="458647" y="1034761"/>
                      <a:pt x="266606" y="1198413"/>
                      <a:pt x="232605" y="1233621"/>
                    </a:cubicBezTo>
                    <a:cubicBezTo>
                      <a:pt x="216880" y="1249856"/>
                      <a:pt x="217576" y="1256721"/>
                      <a:pt x="236038" y="1270081"/>
                    </a:cubicBezTo>
                    <a:cubicBezTo>
                      <a:pt x="243367" y="1275415"/>
                      <a:pt x="974791" y="1541164"/>
                      <a:pt x="988800" y="1548447"/>
                    </a:cubicBezTo>
                    <a:cubicBezTo>
                      <a:pt x="1023126" y="1560136"/>
                      <a:pt x="1232191" y="1628325"/>
                      <a:pt x="1298988" y="1659961"/>
                    </a:cubicBezTo>
                    <a:cubicBezTo>
                      <a:pt x="1307152" y="1676381"/>
                      <a:pt x="1311048" y="1738215"/>
                      <a:pt x="1316476" y="1750786"/>
                    </a:cubicBezTo>
                    <a:cubicBezTo>
                      <a:pt x="1316476" y="1750786"/>
                      <a:pt x="1314527" y="1761826"/>
                      <a:pt x="1314064" y="1767392"/>
                    </a:cubicBezTo>
                    <a:cubicBezTo>
                      <a:pt x="1311976" y="1793415"/>
                      <a:pt x="1311234" y="1794064"/>
                      <a:pt x="1286092" y="1789658"/>
                    </a:cubicBezTo>
                    <a:cubicBezTo>
                      <a:pt x="1240819" y="1776484"/>
                      <a:pt x="333032" y="1467781"/>
                      <a:pt x="264473" y="1431831"/>
                    </a:cubicBezTo>
                    <a:cubicBezTo>
                      <a:pt x="260112" y="1429558"/>
                      <a:pt x="255798" y="1429883"/>
                      <a:pt x="251531" y="1432434"/>
                    </a:cubicBezTo>
                    <a:cubicBezTo>
                      <a:pt x="236641" y="1441387"/>
                      <a:pt x="233811" y="1463513"/>
                      <a:pt x="247078" y="1474785"/>
                    </a:cubicBezTo>
                    <a:cubicBezTo>
                      <a:pt x="256077" y="1482392"/>
                      <a:pt x="1158390" y="1838224"/>
                      <a:pt x="1163585" y="1840265"/>
                    </a:cubicBezTo>
                    <a:cubicBezTo>
                      <a:pt x="1191556" y="1860676"/>
                      <a:pt x="1202967" y="1890038"/>
                      <a:pt x="1207653" y="1922787"/>
                    </a:cubicBezTo>
                    <a:cubicBezTo>
                      <a:pt x="1215677" y="1978869"/>
                      <a:pt x="1218785" y="2122436"/>
                      <a:pt x="1215028" y="2137465"/>
                    </a:cubicBezTo>
                    <a:cubicBezTo>
                      <a:pt x="1211039" y="2159823"/>
                      <a:pt x="1204730" y="2162096"/>
                      <a:pt x="1186361" y="2148180"/>
                    </a:cubicBezTo>
                    <a:cubicBezTo>
                      <a:pt x="1155607" y="2124848"/>
                      <a:pt x="617336" y="1719104"/>
                      <a:pt x="486897" y="1632314"/>
                    </a:cubicBezTo>
                    <a:cubicBezTo>
                      <a:pt x="483371" y="1629948"/>
                      <a:pt x="480356" y="1625681"/>
                      <a:pt x="473584" y="1628047"/>
                    </a:cubicBezTo>
                    <a:cubicBezTo>
                      <a:pt x="476460" y="1675732"/>
                      <a:pt x="482258" y="1723835"/>
                      <a:pt x="481284" y="1771752"/>
                    </a:cubicBezTo>
                    <a:cubicBezTo>
                      <a:pt x="480542" y="1808398"/>
                      <a:pt x="493762" y="1818788"/>
                      <a:pt x="528320" y="1837482"/>
                    </a:cubicBezTo>
                    <a:cubicBezTo>
                      <a:pt x="615712" y="1880204"/>
                      <a:pt x="907252" y="2035600"/>
                      <a:pt x="928266" y="2044877"/>
                    </a:cubicBezTo>
                    <a:cubicBezTo>
                      <a:pt x="942274" y="2054850"/>
                      <a:pt x="955866" y="2065287"/>
                      <a:pt x="970709" y="2081198"/>
                    </a:cubicBezTo>
                    <a:cubicBezTo>
                      <a:pt x="927060" y="2075075"/>
                      <a:pt x="851310" y="2049516"/>
                      <a:pt x="852563" y="2049284"/>
                    </a:cubicBezTo>
                    <a:cubicBezTo>
                      <a:pt x="814386" y="2036481"/>
                      <a:pt x="636911" y="1977106"/>
                      <a:pt x="588947" y="1953495"/>
                    </a:cubicBezTo>
                    <a:cubicBezTo>
                      <a:pt x="562971" y="1940693"/>
                      <a:pt x="536809" y="1927519"/>
                      <a:pt x="548405" y="1890363"/>
                    </a:cubicBezTo>
                    <a:cubicBezTo>
                      <a:pt x="548498" y="1890038"/>
                      <a:pt x="547849" y="1889482"/>
                      <a:pt x="547570" y="1889064"/>
                    </a:cubicBezTo>
                    <a:cubicBezTo>
                      <a:pt x="501184" y="1905021"/>
                      <a:pt x="484345" y="1948671"/>
                      <a:pt x="508791" y="1989538"/>
                    </a:cubicBezTo>
                    <a:cubicBezTo>
                      <a:pt x="520805" y="2009623"/>
                      <a:pt x="535417" y="2027760"/>
                      <a:pt x="551513" y="2044552"/>
                    </a:cubicBezTo>
                    <a:cubicBezTo>
                      <a:pt x="578649" y="2072848"/>
                      <a:pt x="606157" y="2100727"/>
                      <a:pt x="633525" y="2128744"/>
                    </a:cubicBezTo>
                    <a:cubicBezTo>
                      <a:pt x="638210" y="2133568"/>
                      <a:pt x="643962" y="2137233"/>
                      <a:pt x="636215" y="2145165"/>
                    </a:cubicBezTo>
                    <a:cubicBezTo>
                      <a:pt x="597065" y="2185243"/>
                      <a:pt x="555595" y="2221378"/>
                      <a:pt x="501276" y="2240443"/>
                    </a:cubicBezTo>
                    <a:cubicBezTo>
                      <a:pt x="451735" y="2257838"/>
                      <a:pt x="401777" y="2273470"/>
                      <a:pt x="351076" y="2287015"/>
                    </a:cubicBezTo>
                    <a:cubicBezTo>
                      <a:pt x="316426" y="2293510"/>
                      <a:pt x="120396" y="2358868"/>
                      <a:pt x="64732" y="2399874"/>
                    </a:cubicBezTo>
                    <a:cubicBezTo>
                      <a:pt x="20015" y="2432809"/>
                      <a:pt x="-8977" y="2473397"/>
                      <a:pt x="2527" y="2533282"/>
                    </a:cubicBezTo>
                    <a:cubicBezTo>
                      <a:pt x="7490" y="2559120"/>
                      <a:pt x="21824" y="2578834"/>
                      <a:pt x="38569" y="2597667"/>
                    </a:cubicBezTo>
                    <a:cubicBezTo>
                      <a:pt x="103001" y="2669984"/>
                      <a:pt x="399875" y="2933274"/>
                      <a:pt x="469687" y="3007493"/>
                    </a:cubicBezTo>
                    <a:cubicBezTo>
                      <a:pt x="516538" y="3057266"/>
                      <a:pt x="523867" y="3111074"/>
                      <a:pt x="492741" y="3171702"/>
                    </a:cubicBezTo>
                    <a:cubicBezTo>
                      <a:pt x="482072" y="3192437"/>
                      <a:pt x="468759" y="3211641"/>
                      <a:pt x="454472" y="3230010"/>
                    </a:cubicBezTo>
                    <a:cubicBezTo>
                      <a:pt x="426269" y="3266331"/>
                      <a:pt x="396396" y="3301353"/>
                      <a:pt x="369492" y="3338740"/>
                    </a:cubicBezTo>
                    <a:cubicBezTo>
                      <a:pt x="311648" y="3419082"/>
                      <a:pt x="291609" y="3515473"/>
                      <a:pt x="328996" y="3606948"/>
                    </a:cubicBezTo>
                    <a:cubicBezTo>
                      <a:pt x="379465" y="3730336"/>
                      <a:pt x="559492" y="3814899"/>
                      <a:pt x="623830" y="3841664"/>
                    </a:cubicBezTo>
                    <a:cubicBezTo>
                      <a:pt x="749631" y="3893989"/>
                      <a:pt x="884569" y="3924604"/>
                      <a:pt x="1018812" y="3945478"/>
                    </a:cubicBezTo>
                    <a:cubicBezTo>
                      <a:pt x="1110704" y="3959765"/>
                      <a:pt x="1201390" y="3974748"/>
                      <a:pt x="1294396" y="3973959"/>
                    </a:cubicBezTo>
                    <a:cubicBezTo>
                      <a:pt x="1365460" y="3973356"/>
                      <a:pt x="1447054" y="3969181"/>
                      <a:pt x="1518536" y="3966259"/>
                    </a:cubicBezTo>
                    <a:cubicBezTo>
                      <a:pt x="1590389" y="3963336"/>
                      <a:pt x="1663123" y="3963476"/>
                      <a:pt x="1734512" y="3954848"/>
                    </a:cubicBezTo>
                    <a:cubicBezTo>
                      <a:pt x="1801263" y="3946777"/>
                      <a:pt x="1865044" y="3940004"/>
                      <a:pt x="1931099" y="3927016"/>
                    </a:cubicBezTo>
                    <a:cubicBezTo>
                      <a:pt x="2009028" y="3911708"/>
                      <a:pt x="2080557" y="3881371"/>
                      <a:pt x="2151204" y="3844587"/>
                    </a:cubicBezTo>
                    <a:cubicBezTo>
                      <a:pt x="2183025" y="3827980"/>
                      <a:pt x="2212109" y="3807617"/>
                      <a:pt x="2236880" y="3781130"/>
                    </a:cubicBezTo>
                    <a:cubicBezTo>
                      <a:pt x="2277143" y="3738129"/>
                      <a:pt x="2306831" y="3636543"/>
                      <a:pt x="2272087" y="3551841"/>
                    </a:cubicBezTo>
                    <a:cubicBezTo>
                      <a:pt x="2262810" y="3529204"/>
                      <a:pt x="2249543" y="3508191"/>
                      <a:pt x="2236880" y="3487734"/>
                    </a:cubicBezTo>
                    <a:cubicBezTo>
                      <a:pt x="2206682" y="3438796"/>
                      <a:pt x="2170315" y="3393616"/>
                      <a:pt x="2128892" y="3353723"/>
                    </a:cubicBezTo>
                    <a:cubicBezTo>
                      <a:pt x="2235163" y="3261692"/>
                      <a:pt x="2290781" y="3125454"/>
                      <a:pt x="2338049" y="2993020"/>
                    </a:cubicBezTo>
                    <a:cubicBezTo>
                      <a:pt x="2355676" y="2943572"/>
                      <a:pt x="2374416" y="2891387"/>
                      <a:pt x="2414773" y="2857850"/>
                    </a:cubicBezTo>
                    <a:cubicBezTo>
                      <a:pt x="2475261" y="2807613"/>
                      <a:pt x="2556438" y="2824173"/>
                      <a:pt x="2633810" y="2838135"/>
                    </a:cubicBezTo>
                    <a:cubicBezTo>
                      <a:pt x="2717910" y="2853257"/>
                      <a:pt x="2802333" y="2881924"/>
                      <a:pt x="2884298" y="2905999"/>
                    </a:cubicBezTo>
                    <a:cubicBezTo>
                      <a:pt x="2969650" y="2931048"/>
                      <a:pt x="3103800" y="2973584"/>
                      <a:pt x="3106954" y="3043443"/>
                    </a:cubicBezTo>
                    <a:cubicBezTo>
                      <a:pt x="3108717" y="3081712"/>
                      <a:pt x="2977164" y="3174485"/>
                      <a:pt x="2924747" y="3213218"/>
                    </a:cubicBezTo>
                    <a:cubicBezTo>
                      <a:pt x="2861012" y="3260347"/>
                      <a:pt x="2808920" y="3323247"/>
                      <a:pt x="2828634" y="3400017"/>
                    </a:cubicBezTo>
                    <a:cubicBezTo>
                      <a:pt x="2840602" y="3446728"/>
                      <a:pt x="2881098" y="3484765"/>
                      <a:pt x="2917372" y="3516587"/>
                    </a:cubicBezTo>
                    <a:cubicBezTo>
                      <a:pt x="2928087" y="3525864"/>
                      <a:pt x="2943395" y="3541311"/>
                      <a:pt x="2952255" y="3553047"/>
                    </a:cubicBezTo>
                    <a:close/>
                    <a:moveTo>
                      <a:pt x="1803304" y="3493904"/>
                    </a:moveTo>
                    <a:cubicBezTo>
                      <a:pt x="1686966" y="3549382"/>
                      <a:pt x="1556387" y="3566963"/>
                      <a:pt x="1429613" y="3541728"/>
                    </a:cubicBezTo>
                    <a:cubicBezTo>
                      <a:pt x="1379793" y="3531801"/>
                      <a:pt x="1245875" y="3479106"/>
                      <a:pt x="1245875" y="3398254"/>
                    </a:cubicBezTo>
                    <a:cubicBezTo>
                      <a:pt x="1245875" y="3348667"/>
                      <a:pt x="1284840" y="3323896"/>
                      <a:pt x="1303209" y="3311233"/>
                    </a:cubicBezTo>
                    <a:cubicBezTo>
                      <a:pt x="1357574" y="3273845"/>
                      <a:pt x="1419825" y="3253296"/>
                      <a:pt x="1483839" y="3239194"/>
                    </a:cubicBezTo>
                    <a:cubicBezTo>
                      <a:pt x="1611959" y="3214656"/>
                      <a:pt x="1759515" y="3244111"/>
                      <a:pt x="1841109" y="3271758"/>
                    </a:cubicBezTo>
                    <a:cubicBezTo>
                      <a:pt x="1897097" y="3290730"/>
                      <a:pt x="1952947" y="3310120"/>
                      <a:pt x="2005317" y="3337998"/>
                    </a:cubicBezTo>
                    <a:cubicBezTo>
                      <a:pt x="2011116" y="3341060"/>
                      <a:pt x="2033799" y="3344260"/>
                      <a:pt x="2038159" y="3359058"/>
                    </a:cubicBezTo>
                    <a:cubicBezTo>
                      <a:pt x="2038252" y="3383411"/>
                      <a:pt x="2007730" y="3392038"/>
                      <a:pt x="1994649" y="3400806"/>
                    </a:cubicBezTo>
                    <a:cubicBezTo>
                      <a:pt x="1953040" y="3428730"/>
                      <a:pt x="1813045" y="3489265"/>
                      <a:pt x="1803304" y="3493904"/>
                    </a:cubicBezTo>
                    <a:close/>
                    <a:moveTo>
                      <a:pt x="717856" y="1245588"/>
                    </a:moveTo>
                    <a:cubicBezTo>
                      <a:pt x="701203" y="1245867"/>
                      <a:pt x="685246" y="1244197"/>
                      <a:pt x="670309" y="1236172"/>
                    </a:cubicBezTo>
                    <a:cubicBezTo>
                      <a:pt x="660800" y="1231023"/>
                      <a:pt x="660058" y="1221931"/>
                      <a:pt x="660012" y="1212654"/>
                    </a:cubicBezTo>
                    <a:cubicBezTo>
                      <a:pt x="659826" y="1152027"/>
                      <a:pt x="659687" y="1091353"/>
                      <a:pt x="660058" y="1030725"/>
                    </a:cubicBezTo>
                    <a:cubicBezTo>
                      <a:pt x="660197" y="1009573"/>
                      <a:pt x="666691" y="1003821"/>
                      <a:pt x="687055" y="1006651"/>
                    </a:cubicBezTo>
                    <a:cubicBezTo>
                      <a:pt x="750466" y="1015418"/>
                      <a:pt x="1741285" y="1106104"/>
                      <a:pt x="1827239" y="1114453"/>
                    </a:cubicBezTo>
                    <a:cubicBezTo>
                      <a:pt x="1860962" y="1117747"/>
                      <a:pt x="1867828" y="1140291"/>
                      <a:pt x="1868152" y="1144234"/>
                    </a:cubicBezTo>
                    <a:cubicBezTo>
                      <a:pt x="1872930" y="1201753"/>
                      <a:pt x="1871585" y="1259365"/>
                      <a:pt x="1871260" y="1316978"/>
                    </a:cubicBezTo>
                    <a:cubicBezTo>
                      <a:pt x="1871167" y="1333677"/>
                      <a:pt x="1862818" y="1344531"/>
                      <a:pt x="1847464" y="1350515"/>
                    </a:cubicBezTo>
                    <a:cubicBezTo>
                      <a:pt x="1846304" y="1351396"/>
                      <a:pt x="727365" y="1245449"/>
                      <a:pt x="717856" y="1245588"/>
                    </a:cubicBezTo>
                    <a:close/>
                    <a:moveTo>
                      <a:pt x="615805" y="2021544"/>
                    </a:moveTo>
                    <a:cubicBezTo>
                      <a:pt x="616594" y="2020292"/>
                      <a:pt x="617336" y="2019086"/>
                      <a:pt x="618124" y="2017834"/>
                    </a:cubicBezTo>
                    <a:cubicBezTo>
                      <a:pt x="692946" y="2049098"/>
                      <a:pt x="767258" y="2081615"/>
                      <a:pt x="838600" y="2120534"/>
                    </a:cubicBezTo>
                    <a:cubicBezTo>
                      <a:pt x="875060" y="2144330"/>
                      <a:pt x="954938" y="2201571"/>
                      <a:pt x="959113" y="2205282"/>
                    </a:cubicBezTo>
                    <a:cubicBezTo>
                      <a:pt x="1005036" y="2240629"/>
                      <a:pt x="1046644" y="2280475"/>
                      <a:pt x="1082826" y="2325795"/>
                    </a:cubicBezTo>
                    <a:cubicBezTo>
                      <a:pt x="1110426" y="2360353"/>
                      <a:pt x="1117338" y="2402101"/>
                      <a:pt x="1122347" y="2444359"/>
                    </a:cubicBezTo>
                    <a:cubicBezTo>
                      <a:pt x="1123925" y="2457718"/>
                      <a:pt x="1131857" y="2498771"/>
                      <a:pt x="1126058" y="2505357"/>
                    </a:cubicBezTo>
                    <a:cubicBezTo>
                      <a:pt x="1117013" y="2494920"/>
                      <a:pt x="1095768" y="2478036"/>
                      <a:pt x="1095953" y="2478082"/>
                    </a:cubicBezTo>
                    <a:cubicBezTo>
                      <a:pt x="1095953" y="2478082"/>
                      <a:pt x="1095953" y="2478082"/>
                      <a:pt x="1095953" y="2478082"/>
                    </a:cubicBezTo>
                    <a:lnTo>
                      <a:pt x="1095953" y="2478082"/>
                    </a:lnTo>
                    <a:cubicBezTo>
                      <a:pt x="1095953" y="2478082"/>
                      <a:pt x="1095953" y="2478082"/>
                      <a:pt x="1095953" y="2478082"/>
                    </a:cubicBezTo>
                    <a:cubicBezTo>
                      <a:pt x="1085192" y="2466903"/>
                      <a:pt x="647209" y="2052206"/>
                      <a:pt x="647209" y="2052206"/>
                    </a:cubicBezTo>
                    <a:cubicBezTo>
                      <a:pt x="636772" y="2042001"/>
                      <a:pt x="626289" y="2031750"/>
                      <a:pt x="615805" y="2021544"/>
                    </a:cubicBezTo>
                    <a:close/>
                  </a:path>
                </a:pathLst>
              </a:custGeom>
              <a:grpFill/>
              <a:ln w="4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4A11639-76B7-46DC-9E49-93F305032F37}"/>
              </a:ext>
            </a:extLst>
          </p:cNvPr>
          <p:cNvSpPr txBox="1"/>
          <p:nvPr/>
        </p:nvSpPr>
        <p:spPr>
          <a:xfrm>
            <a:off x="1126293" y="3358977"/>
            <a:ext cx="452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C6AAB-0621-4920-98F9-BA456BC7A863}"/>
              </a:ext>
            </a:extLst>
          </p:cNvPr>
          <p:cNvSpPr txBox="1"/>
          <p:nvPr/>
        </p:nvSpPr>
        <p:spPr>
          <a:xfrm>
            <a:off x="1126291" y="3782390"/>
            <a:ext cx="465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41996-ED3E-4D93-A762-A63FFB6D7403}"/>
              </a:ext>
            </a:extLst>
          </p:cNvPr>
          <p:cNvSpPr txBox="1"/>
          <p:nvPr/>
        </p:nvSpPr>
        <p:spPr>
          <a:xfrm>
            <a:off x="1126293" y="2363640"/>
            <a:ext cx="452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Freeform: Shape 238">
            <a:extLst>
              <a:ext uri="{FF2B5EF4-FFF2-40B4-BE49-F238E27FC236}">
                <a16:creationId xmlns:a16="http://schemas.microsoft.com/office/drawing/2014/main" id="{8DF5CBCC-E29B-4873-9097-280E184FA4F0}"/>
              </a:ext>
            </a:extLst>
          </p:cNvPr>
          <p:cNvSpPr/>
          <p:nvPr/>
        </p:nvSpPr>
        <p:spPr>
          <a:xfrm>
            <a:off x="4813656" y="2712108"/>
            <a:ext cx="755919" cy="975428"/>
          </a:xfrm>
          <a:custGeom>
            <a:avLst/>
            <a:gdLst>
              <a:gd name="connsiteX0" fmla="*/ 412536 w 723330"/>
              <a:gd name="connsiteY0" fmla="*/ 636788 h 933377"/>
              <a:gd name="connsiteX1" fmla="*/ 39767 w 723330"/>
              <a:gd name="connsiteY1" fmla="*/ 635543 h 933377"/>
              <a:gd name="connsiteX2" fmla="*/ 29743 w 723330"/>
              <a:gd name="connsiteY2" fmla="*/ 622965 h 933377"/>
              <a:gd name="connsiteX3" fmla="*/ 39111 w 723330"/>
              <a:gd name="connsiteY3" fmla="*/ 613465 h 933377"/>
              <a:gd name="connsiteX4" fmla="*/ 425115 w 723330"/>
              <a:gd name="connsiteY4" fmla="*/ 608486 h 933377"/>
              <a:gd name="connsiteX5" fmla="*/ 425115 w 723330"/>
              <a:gd name="connsiteY5" fmla="*/ 598659 h 933377"/>
              <a:gd name="connsiteX6" fmla="*/ 45990 w 723330"/>
              <a:gd name="connsiteY6" fmla="*/ 594139 h 933377"/>
              <a:gd name="connsiteX7" fmla="*/ 29153 w 723330"/>
              <a:gd name="connsiteY7" fmla="*/ 581167 h 933377"/>
              <a:gd name="connsiteX8" fmla="*/ 47235 w 723330"/>
              <a:gd name="connsiteY8" fmla="*/ 569244 h 933377"/>
              <a:gd name="connsiteX9" fmla="*/ 424132 w 723330"/>
              <a:gd name="connsiteY9" fmla="*/ 565903 h 933377"/>
              <a:gd name="connsiteX10" fmla="*/ 424132 w 723330"/>
              <a:gd name="connsiteY10" fmla="*/ 556272 h 933377"/>
              <a:gd name="connsiteX11" fmla="*/ 37932 w 723330"/>
              <a:gd name="connsiteY11" fmla="*/ 551293 h 933377"/>
              <a:gd name="connsiteX12" fmla="*/ 29874 w 723330"/>
              <a:gd name="connsiteY12" fmla="*/ 540615 h 933377"/>
              <a:gd name="connsiteX13" fmla="*/ 37998 w 723330"/>
              <a:gd name="connsiteY13" fmla="*/ 529871 h 933377"/>
              <a:gd name="connsiteX14" fmla="*/ 424001 w 723330"/>
              <a:gd name="connsiteY14" fmla="*/ 525481 h 933377"/>
              <a:gd name="connsiteX15" fmla="*/ 424460 w 723330"/>
              <a:gd name="connsiteY15" fmla="*/ 515589 h 933377"/>
              <a:gd name="connsiteX16" fmla="*/ 39832 w 723330"/>
              <a:gd name="connsiteY16" fmla="*/ 510151 h 933377"/>
              <a:gd name="connsiteX17" fmla="*/ 29415 w 723330"/>
              <a:gd name="connsiteY17" fmla="*/ 497966 h 933377"/>
              <a:gd name="connsiteX18" fmla="*/ 40749 w 723330"/>
              <a:gd name="connsiteY18" fmla="*/ 486566 h 933377"/>
              <a:gd name="connsiteX19" fmla="*/ 416533 w 723330"/>
              <a:gd name="connsiteY19" fmla="*/ 485387 h 933377"/>
              <a:gd name="connsiteX20" fmla="*/ 418498 w 723330"/>
              <a:gd name="connsiteY20" fmla="*/ 474381 h 933377"/>
              <a:gd name="connsiteX21" fmla="*/ 376766 w 723330"/>
              <a:gd name="connsiteY21" fmla="*/ 465930 h 933377"/>
              <a:gd name="connsiteX22" fmla="*/ 30464 w 723330"/>
              <a:gd name="connsiteY22" fmla="*/ 465471 h 933377"/>
              <a:gd name="connsiteX23" fmla="*/ 1245 w 723330"/>
              <a:gd name="connsiteY23" fmla="*/ 446538 h 933377"/>
              <a:gd name="connsiteX24" fmla="*/ 29350 w 723330"/>
              <a:gd name="connsiteY24" fmla="*/ 430159 h 933377"/>
              <a:gd name="connsiteX25" fmla="*/ 324683 w 723330"/>
              <a:gd name="connsiteY25" fmla="*/ 429373 h 933377"/>
              <a:gd name="connsiteX26" fmla="*/ 196933 w 723330"/>
              <a:gd name="connsiteY26" fmla="*/ 225562 h 933377"/>
              <a:gd name="connsiteX27" fmla="*/ 318722 w 723330"/>
              <a:gd name="connsiteY27" fmla="*/ 93946 h 933377"/>
              <a:gd name="connsiteX28" fmla="*/ 348465 w 723330"/>
              <a:gd name="connsiteY28" fmla="*/ 93880 h 933377"/>
              <a:gd name="connsiteX29" fmla="*/ 327435 w 723330"/>
              <a:gd name="connsiteY29" fmla="*/ 23454 h 933377"/>
              <a:gd name="connsiteX30" fmla="*/ 333593 w 723330"/>
              <a:gd name="connsiteY30" fmla="*/ 0 h 933377"/>
              <a:gd name="connsiteX31" fmla="*/ 348858 w 723330"/>
              <a:gd name="connsiteY31" fmla="*/ 18475 h 933377"/>
              <a:gd name="connsiteX32" fmla="*/ 366415 w 723330"/>
              <a:gd name="connsiteY32" fmla="*/ 73833 h 933377"/>
              <a:gd name="connsiteX33" fmla="*/ 450927 w 723330"/>
              <a:gd name="connsiteY33" fmla="*/ 18147 h 933377"/>
              <a:gd name="connsiteX34" fmla="*/ 508186 w 723330"/>
              <a:gd name="connsiteY34" fmla="*/ 20964 h 933377"/>
              <a:gd name="connsiteX35" fmla="*/ 478967 w 723330"/>
              <a:gd name="connsiteY35" fmla="*/ 68134 h 933377"/>
              <a:gd name="connsiteX36" fmla="*/ 443917 w 723330"/>
              <a:gd name="connsiteY36" fmla="*/ 92963 h 933377"/>
              <a:gd name="connsiteX37" fmla="*/ 467043 w 723330"/>
              <a:gd name="connsiteY37" fmla="*/ 99973 h 933377"/>
              <a:gd name="connsiteX38" fmla="*/ 549524 w 723330"/>
              <a:gd name="connsiteY38" fmla="*/ 216652 h 933377"/>
              <a:gd name="connsiteX39" fmla="*/ 421512 w 723330"/>
              <a:gd name="connsiteY39" fmla="*/ 429308 h 933377"/>
              <a:gd name="connsiteX40" fmla="*/ 568589 w 723330"/>
              <a:gd name="connsiteY40" fmla="*/ 429308 h 933377"/>
              <a:gd name="connsiteX41" fmla="*/ 640719 w 723330"/>
              <a:gd name="connsiteY41" fmla="*/ 501962 h 933377"/>
              <a:gd name="connsiteX42" fmla="*/ 641243 w 723330"/>
              <a:gd name="connsiteY42" fmla="*/ 602983 h 933377"/>
              <a:gd name="connsiteX43" fmla="*/ 598004 w 723330"/>
              <a:gd name="connsiteY43" fmla="*/ 654542 h 933377"/>
              <a:gd name="connsiteX44" fmla="*/ 474577 w 723330"/>
              <a:gd name="connsiteY44" fmla="*/ 679437 h 933377"/>
              <a:gd name="connsiteX45" fmla="*/ 703742 w 723330"/>
              <a:gd name="connsiteY45" fmla="*/ 680354 h 933377"/>
              <a:gd name="connsiteX46" fmla="*/ 723331 w 723330"/>
              <a:gd name="connsiteY46" fmla="*/ 697322 h 933377"/>
              <a:gd name="connsiteX47" fmla="*/ 703415 w 723330"/>
              <a:gd name="connsiteY47" fmla="*/ 715142 h 933377"/>
              <a:gd name="connsiteX48" fmla="*/ 345189 w 723330"/>
              <a:gd name="connsiteY48" fmla="*/ 715862 h 933377"/>
              <a:gd name="connsiteX49" fmla="*/ 303850 w 723330"/>
              <a:gd name="connsiteY49" fmla="*/ 722479 h 933377"/>
              <a:gd name="connsiteX50" fmla="*/ 304440 w 723330"/>
              <a:gd name="connsiteY50" fmla="*/ 733879 h 933377"/>
              <a:gd name="connsiteX51" fmla="*/ 680944 w 723330"/>
              <a:gd name="connsiteY51" fmla="*/ 736696 h 933377"/>
              <a:gd name="connsiteX52" fmla="*/ 691557 w 723330"/>
              <a:gd name="connsiteY52" fmla="*/ 748488 h 933377"/>
              <a:gd name="connsiteX53" fmla="*/ 680813 w 723330"/>
              <a:gd name="connsiteY53" fmla="*/ 759822 h 933377"/>
              <a:gd name="connsiteX54" fmla="*/ 297561 w 723330"/>
              <a:gd name="connsiteY54" fmla="*/ 763884 h 933377"/>
              <a:gd name="connsiteX55" fmla="*/ 297168 w 723330"/>
              <a:gd name="connsiteY55" fmla="*/ 773776 h 933377"/>
              <a:gd name="connsiteX56" fmla="*/ 678782 w 723330"/>
              <a:gd name="connsiteY56" fmla="*/ 778690 h 933377"/>
              <a:gd name="connsiteX57" fmla="*/ 692212 w 723330"/>
              <a:gd name="connsiteY57" fmla="*/ 791465 h 933377"/>
              <a:gd name="connsiteX58" fmla="*/ 679699 w 723330"/>
              <a:gd name="connsiteY58" fmla="*/ 802340 h 933377"/>
              <a:gd name="connsiteX59" fmla="*/ 298805 w 723330"/>
              <a:gd name="connsiteY59" fmla="*/ 805353 h 933377"/>
              <a:gd name="connsiteX60" fmla="*/ 298085 w 723330"/>
              <a:gd name="connsiteY60" fmla="*/ 814918 h 933377"/>
              <a:gd name="connsiteX61" fmla="*/ 681664 w 723330"/>
              <a:gd name="connsiteY61" fmla="*/ 820815 h 933377"/>
              <a:gd name="connsiteX62" fmla="*/ 691426 w 723330"/>
              <a:gd name="connsiteY62" fmla="*/ 833328 h 933377"/>
              <a:gd name="connsiteX63" fmla="*/ 680289 w 723330"/>
              <a:gd name="connsiteY63" fmla="*/ 844203 h 933377"/>
              <a:gd name="connsiteX64" fmla="*/ 297037 w 723330"/>
              <a:gd name="connsiteY64" fmla="*/ 847675 h 933377"/>
              <a:gd name="connsiteX65" fmla="*/ 296643 w 723330"/>
              <a:gd name="connsiteY65" fmla="*/ 857567 h 933377"/>
              <a:gd name="connsiteX66" fmla="*/ 677930 w 723330"/>
              <a:gd name="connsiteY66" fmla="*/ 863136 h 933377"/>
              <a:gd name="connsiteX67" fmla="*/ 692147 w 723330"/>
              <a:gd name="connsiteY67" fmla="*/ 874928 h 933377"/>
              <a:gd name="connsiteX68" fmla="*/ 676817 w 723330"/>
              <a:gd name="connsiteY68" fmla="*/ 886262 h 933377"/>
              <a:gd name="connsiteX69" fmla="*/ 310926 w 723330"/>
              <a:gd name="connsiteY69" fmla="*/ 886917 h 933377"/>
              <a:gd name="connsiteX70" fmla="*/ 309943 w 723330"/>
              <a:gd name="connsiteY70" fmla="*/ 896875 h 933377"/>
              <a:gd name="connsiteX71" fmla="*/ 685530 w 723330"/>
              <a:gd name="connsiteY71" fmla="*/ 901592 h 933377"/>
              <a:gd name="connsiteX72" fmla="*/ 700663 w 723330"/>
              <a:gd name="connsiteY72" fmla="*/ 901789 h 933377"/>
              <a:gd name="connsiteX73" fmla="*/ 722938 w 723330"/>
              <a:gd name="connsiteY73" fmla="*/ 916529 h 933377"/>
              <a:gd name="connsiteX74" fmla="*/ 701318 w 723330"/>
              <a:gd name="connsiteY74" fmla="*/ 931401 h 933377"/>
              <a:gd name="connsiteX75" fmla="*/ 581822 w 723330"/>
              <a:gd name="connsiteY75" fmla="*/ 932187 h 933377"/>
              <a:gd name="connsiteX76" fmla="*/ 394913 w 723330"/>
              <a:gd name="connsiteY76" fmla="*/ 931401 h 933377"/>
              <a:gd name="connsiteX77" fmla="*/ 136595 w 723330"/>
              <a:gd name="connsiteY77" fmla="*/ 906047 h 933377"/>
              <a:gd name="connsiteX78" fmla="*/ 81040 w 723330"/>
              <a:gd name="connsiteY78" fmla="*/ 840468 h 933377"/>
              <a:gd name="connsiteX79" fmla="*/ 81564 w 723330"/>
              <a:gd name="connsiteY79" fmla="*/ 751698 h 933377"/>
              <a:gd name="connsiteX80" fmla="*/ 94274 w 723330"/>
              <a:gd name="connsiteY80" fmla="*/ 682385 h 933377"/>
              <a:gd name="connsiteX81" fmla="*/ 26336 w 723330"/>
              <a:gd name="connsiteY81" fmla="*/ 681599 h 933377"/>
              <a:gd name="connsiteX82" fmla="*/ 0 w 723330"/>
              <a:gd name="connsiteY82" fmla="*/ 665483 h 933377"/>
              <a:gd name="connsiteX83" fmla="*/ 26205 w 723330"/>
              <a:gd name="connsiteY83" fmla="*/ 652446 h 933377"/>
              <a:gd name="connsiteX84" fmla="*/ 412536 w 723330"/>
              <a:gd name="connsiteY84" fmla="*/ 647729 h 933377"/>
              <a:gd name="connsiteX85" fmla="*/ 412536 w 723330"/>
              <a:gd name="connsiteY85" fmla="*/ 636788 h 9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3330" h="933377">
                <a:moveTo>
                  <a:pt x="412536" y="636788"/>
                </a:moveTo>
                <a:cubicBezTo>
                  <a:pt x="401596" y="636788"/>
                  <a:pt x="47366" y="637771"/>
                  <a:pt x="39767" y="635543"/>
                </a:cubicBezTo>
                <a:cubicBezTo>
                  <a:pt x="35377" y="634233"/>
                  <a:pt x="31053" y="627878"/>
                  <a:pt x="29743" y="622965"/>
                </a:cubicBezTo>
                <a:cubicBezTo>
                  <a:pt x="29153" y="620606"/>
                  <a:pt x="35246" y="614383"/>
                  <a:pt x="39111" y="613465"/>
                </a:cubicBezTo>
                <a:cubicBezTo>
                  <a:pt x="46907" y="611696"/>
                  <a:pt x="413847" y="609731"/>
                  <a:pt x="425115" y="608486"/>
                </a:cubicBezTo>
                <a:cubicBezTo>
                  <a:pt x="425115" y="605211"/>
                  <a:pt x="425115" y="601935"/>
                  <a:pt x="425115" y="598659"/>
                </a:cubicBezTo>
                <a:cubicBezTo>
                  <a:pt x="414109" y="597349"/>
                  <a:pt x="52345" y="596366"/>
                  <a:pt x="45990" y="594139"/>
                </a:cubicBezTo>
                <a:cubicBezTo>
                  <a:pt x="39635" y="591911"/>
                  <a:pt x="34722" y="585688"/>
                  <a:pt x="29153" y="581167"/>
                </a:cubicBezTo>
                <a:cubicBezTo>
                  <a:pt x="35115" y="577040"/>
                  <a:pt x="40618" y="571340"/>
                  <a:pt x="47235" y="569244"/>
                </a:cubicBezTo>
                <a:cubicBezTo>
                  <a:pt x="53721" y="567213"/>
                  <a:pt x="412864" y="566820"/>
                  <a:pt x="424132" y="565903"/>
                </a:cubicBezTo>
                <a:cubicBezTo>
                  <a:pt x="424132" y="562693"/>
                  <a:pt x="424132" y="559482"/>
                  <a:pt x="424132" y="556272"/>
                </a:cubicBezTo>
                <a:cubicBezTo>
                  <a:pt x="413781" y="555355"/>
                  <a:pt x="46711" y="553259"/>
                  <a:pt x="37932" y="551293"/>
                </a:cubicBezTo>
                <a:cubicBezTo>
                  <a:pt x="34394" y="550507"/>
                  <a:pt x="29808" y="544283"/>
                  <a:pt x="29874" y="540615"/>
                </a:cubicBezTo>
                <a:cubicBezTo>
                  <a:pt x="29874" y="536815"/>
                  <a:pt x="34460" y="530657"/>
                  <a:pt x="37998" y="529871"/>
                </a:cubicBezTo>
                <a:cubicBezTo>
                  <a:pt x="46842" y="527971"/>
                  <a:pt x="413716" y="526333"/>
                  <a:pt x="424001" y="525481"/>
                </a:cubicBezTo>
                <a:cubicBezTo>
                  <a:pt x="424132" y="522205"/>
                  <a:pt x="424329" y="518930"/>
                  <a:pt x="424460" y="515589"/>
                </a:cubicBezTo>
                <a:cubicBezTo>
                  <a:pt x="413650" y="514213"/>
                  <a:pt x="47431" y="512378"/>
                  <a:pt x="39832" y="510151"/>
                </a:cubicBezTo>
                <a:cubicBezTo>
                  <a:pt x="35246" y="508775"/>
                  <a:pt x="29284" y="502093"/>
                  <a:pt x="29415" y="497966"/>
                </a:cubicBezTo>
                <a:cubicBezTo>
                  <a:pt x="29547" y="493904"/>
                  <a:pt x="36032" y="487877"/>
                  <a:pt x="40749" y="486566"/>
                </a:cubicBezTo>
                <a:cubicBezTo>
                  <a:pt x="48414" y="484470"/>
                  <a:pt x="405657" y="485387"/>
                  <a:pt x="416533" y="485387"/>
                </a:cubicBezTo>
                <a:cubicBezTo>
                  <a:pt x="417188" y="481718"/>
                  <a:pt x="417843" y="478050"/>
                  <a:pt x="418498" y="474381"/>
                </a:cubicBezTo>
                <a:cubicBezTo>
                  <a:pt x="404609" y="471433"/>
                  <a:pt x="390655" y="466061"/>
                  <a:pt x="376766" y="465930"/>
                </a:cubicBezTo>
                <a:cubicBezTo>
                  <a:pt x="265459" y="465209"/>
                  <a:pt x="34591" y="465602"/>
                  <a:pt x="30464" y="465471"/>
                </a:cubicBezTo>
                <a:cubicBezTo>
                  <a:pt x="16575" y="465078"/>
                  <a:pt x="-2424" y="468550"/>
                  <a:pt x="1245" y="446538"/>
                </a:cubicBezTo>
                <a:cubicBezTo>
                  <a:pt x="2424" y="439462"/>
                  <a:pt x="19392" y="430291"/>
                  <a:pt x="29350" y="430159"/>
                </a:cubicBezTo>
                <a:cubicBezTo>
                  <a:pt x="102856" y="428784"/>
                  <a:pt x="293696" y="429373"/>
                  <a:pt x="324683" y="429373"/>
                </a:cubicBezTo>
                <a:cubicBezTo>
                  <a:pt x="236568" y="382269"/>
                  <a:pt x="201912" y="312367"/>
                  <a:pt x="196933" y="225562"/>
                </a:cubicBezTo>
                <a:cubicBezTo>
                  <a:pt x="192281" y="144784"/>
                  <a:pt x="237223" y="96828"/>
                  <a:pt x="318722" y="93946"/>
                </a:cubicBezTo>
                <a:cubicBezTo>
                  <a:pt x="327762" y="93618"/>
                  <a:pt x="336738" y="93880"/>
                  <a:pt x="348465" y="93880"/>
                </a:cubicBezTo>
                <a:cubicBezTo>
                  <a:pt x="340865" y="69247"/>
                  <a:pt x="332872" y="46645"/>
                  <a:pt x="327435" y="23454"/>
                </a:cubicBezTo>
                <a:cubicBezTo>
                  <a:pt x="325797" y="16509"/>
                  <a:pt x="331366" y="7862"/>
                  <a:pt x="333593" y="0"/>
                </a:cubicBezTo>
                <a:cubicBezTo>
                  <a:pt x="338834" y="6093"/>
                  <a:pt x="346237" y="11399"/>
                  <a:pt x="348858" y="18475"/>
                </a:cubicBezTo>
                <a:cubicBezTo>
                  <a:pt x="356261" y="38063"/>
                  <a:pt x="361633" y="58372"/>
                  <a:pt x="366415" y="73833"/>
                </a:cubicBezTo>
                <a:cubicBezTo>
                  <a:pt x="396224" y="53459"/>
                  <a:pt x="421577" y="31381"/>
                  <a:pt x="450927" y="18147"/>
                </a:cubicBezTo>
                <a:cubicBezTo>
                  <a:pt x="466388" y="11137"/>
                  <a:pt x="488859" y="19523"/>
                  <a:pt x="508186" y="20964"/>
                </a:cubicBezTo>
                <a:cubicBezTo>
                  <a:pt x="498621" y="36818"/>
                  <a:pt x="490563" y="53917"/>
                  <a:pt x="478967" y="68134"/>
                </a:cubicBezTo>
                <a:cubicBezTo>
                  <a:pt x="471171" y="77699"/>
                  <a:pt x="458265" y="83136"/>
                  <a:pt x="443917" y="92963"/>
                </a:cubicBezTo>
                <a:cubicBezTo>
                  <a:pt x="454334" y="96108"/>
                  <a:pt x="460754" y="97942"/>
                  <a:pt x="467043" y="99973"/>
                </a:cubicBezTo>
                <a:cubicBezTo>
                  <a:pt x="525416" y="118775"/>
                  <a:pt x="551883" y="155856"/>
                  <a:pt x="549524" y="216652"/>
                </a:cubicBezTo>
                <a:cubicBezTo>
                  <a:pt x="546052" y="307060"/>
                  <a:pt x="510937" y="379583"/>
                  <a:pt x="421512" y="429308"/>
                </a:cubicBezTo>
                <a:cubicBezTo>
                  <a:pt x="475888" y="429308"/>
                  <a:pt x="522206" y="429308"/>
                  <a:pt x="568589" y="429308"/>
                </a:cubicBezTo>
                <a:cubicBezTo>
                  <a:pt x="625061" y="429373"/>
                  <a:pt x="640653" y="445031"/>
                  <a:pt x="640719" y="501962"/>
                </a:cubicBezTo>
                <a:cubicBezTo>
                  <a:pt x="640784" y="535636"/>
                  <a:pt x="638753" y="569506"/>
                  <a:pt x="641243" y="602983"/>
                </a:cubicBezTo>
                <a:cubicBezTo>
                  <a:pt x="643732" y="636198"/>
                  <a:pt x="626241" y="649760"/>
                  <a:pt x="598004" y="654542"/>
                </a:cubicBezTo>
                <a:cubicBezTo>
                  <a:pt x="556928" y="661486"/>
                  <a:pt x="515523" y="666990"/>
                  <a:pt x="474577" y="679437"/>
                </a:cubicBezTo>
                <a:cubicBezTo>
                  <a:pt x="533670" y="679437"/>
                  <a:pt x="686775" y="677799"/>
                  <a:pt x="703742" y="680354"/>
                </a:cubicBezTo>
                <a:cubicBezTo>
                  <a:pt x="710949" y="681468"/>
                  <a:pt x="716845" y="691426"/>
                  <a:pt x="723331" y="697322"/>
                </a:cubicBezTo>
                <a:cubicBezTo>
                  <a:pt x="716779" y="703415"/>
                  <a:pt x="710949" y="710818"/>
                  <a:pt x="703415" y="715142"/>
                </a:cubicBezTo>
                <a:cubicBezTo>
                  <a:pt x="698763" y="717762"/>
                  <a:pt x="458527" y="715273"/>
                  <a:pt x="345189" y="715862"/>
                </a:cubicBezTo>
                <a:cubicBezTo>
                  <a:pt x="331366" y="715928"/>
                  <a:pt x="317608" y="720186"/>
                  <a:pt x="303850" y="722479"/>
                </a:cubicBezTo>
                <a:cubicBezTo>
                  <a:pt x="304046" y="726279"/>
                  <a:pt x="304243" y="730079"/>
                  <a:pt x="304440" y="733879"/>
                </a:cubicBezTo>
                <a:cubicBezTo>
                  <a:pt x="314594" y="734534"/>
                  <a:pt x="673344" y="734665"/>
                  <a:pt x="680944" y="736696"/>
                </a:cubicBezTo>
                <a:cubicBezTo>
                  <a:pt x="685464" y="737940"/>
                  <a:pt x="691491" y="744295"/>
                  <a:pt x="691557" y="748488"/>
                </a:cubicBezTo>
                <a:cubicBezTo>
                  <a:pt x="691623" y="752353"/>
                  <a:pt x="685071" y="759298"/>
                  <a:pt x="680813" y="759822"/>
                </a:cubicBezTo>
                <a:cubicBezTo>
                  <a:pt x="666662" y="761394"/>
                  <a:pt x="307846" y="762835"/>
                  <a:pt x="297561" y="763884"/>
                </a:cubicBezTo>
                <a:cubicBezTo>
                  <a:pt x="297430" y="767159"/>
                  <a:pt x="297299" y="770500"/>
                  <a:pt x="297168" y="773776"/>
                </a:cubicBezTo>
                <a:cubicBezTo>
                  <a:pt x="307977" y="775086"/>
                  <a:pt x="671248" y="776397"/>
                  <a:pt x="678782" y="778690"/>
                </a:cubicBezTo>
                <a:cubicBezTo>
                  <a:pt x="684088" y="780327"/>
                  <a:pt x="687823" y="787075"/>
                  <a:pt x="692212" y="791465"/>
                </a:cubicBezTo>
                <a:cubicBezTo>
                  <a:pt x="688085" y="795264"/>
                  <a:pt x="684481" y="801161"/>
                  <a:pt x="679699" y="802340"/>
                </a:cubicBezTo>
                <a:cubicBezTo>
                  <a:pt x="671969" y="804240"/>
                  <a:pt x="309353" y="804698"/>
                  <a:pt x="298805" y="805353"/>
                </a:cubicBezTo>
                <a:cubicBezTo>
                  <a:pt x="298544" y="808564"/>
                  <a:pt x="298281" y="811708"/>
                  <a:pt x="298085" y="814918"/>
                </a:cubicBezTo>
                <a:cubicBezTo>
                  <a:pt x="308567" y="816491"/>
                  <a:pt x="674131" y="818587"/>
                  <a:pt x="681664" y="820815"/>
                </a:cubicBezTo>
                <a:cubicBezTo>
                  <a:pt x="686054" y="822125"/>
                  <a:pt x="691557" y="829004"/>
                  <a:pt x="691426" y="833328"/>
                </a:cubicBezTo>
                <a:cubicBezTo>
                  <a:pt x="691360" y="837193"/>
                  <a:pt x="684875" y="843089"/>
                  <a:pt x="680289" y="844203"/>
                </a:cubicBezTo>
                <a:cubicBezTo>
                  <a:pt x="672558" y="846103"/>
                  <a:pt x="307388" y="846823"/>
                  <a:pt x="297037" y="847675"/>
                </a:cubicBezTo>
                <a:cubicBezTo>
                  <a:pt x="296906" y="850951"/>
                  <a:pt x="296775" y="854226"/>
                  <a:pt x="296643" y="857567"/>
                </a:cubicBezTo>
                <a:cubicBezTo>
                  <a:pt x="307322" y="859140"/>
                  <a:pt x="670331" y="861040"/>
                  <a:pt x="677930" y="863136"/>
                </a:cubicBezTo>
                <a:cubicBezTo>
                  <a:pt x="683368" y="864643"/>
                  <a:pt x="687430" y="870801"/>
                  <a:pt x="692147" y="874928"/>
                </a:cubicBezTo>
                <a:cubicBezTo>
                  <a:pt x="687102" y="878859"/>
                  <a:pt x="682516" y="884493"/>
                  <a:pt x="676817" y="886262"/>
                </a:cubicBezTo>
                <a:cubicBezTo>
                  <a:pt x="670265" y="888293"/>
                  <a:pt x="321604" y="886917"/>
                  <a:pt x="310926" y="886917"/>
                </a:cubicBezTo>
                <a:cubicBezTo>
                  <a:pt x="310598" y="890258"/>
                  <a:pt x="310270" y="893534"/>
                  <a:pt x="309943" y="896875"/>
                </a:cubicBezTo>
                <a:cubicBezTo>
                  <a:pt x="321735" y="898448"/>
                  <a:pt x="572127" y="901592"/>
                  <a:pt x="685530" y="901592"/>
                </a:cubicBezTo>
                <a:cubicBezTo>
                  <a:pt x="690640" y="901592"/>
                  <a:pt x="696536" y="899823"/>
                  <a:pt x="700663" y="901789"/>
                </a:cubicBezTo>
                <a:cubicBezTo>
                  <a:pt x="708656" y="905589"/>
                  <a:pt x="715600" y="911485"/>
                  <a:pt x="722938" y="916529"/>
                </a:cubicBezTo>
                <a:cubicBezTo>
                  <a:pt x="715731" y="921705"/>
                  <a:pt x="708721" y="931139"/>
                  <a:pt x="701318" y="931401"/>
                </a:cubicBezTo>
                <a:cubicBezTo>
                  <a:pt x="661552" y="932907"/>
                  <a:pt x="621655" y="932121"/>
                  <a:pt x="581822" y="932187"/>
                </a:cubicBezTo>
                <a:cubicBezTo>
                  <a:pt x="519519" y="932187"/>
                  <a:pt x="457020" y="935332"/>
                  <a:pt x="394913" y="931401"/>
                </a:cubicBezTo>
                <a:cubicBezTo>
                  <a:pt x="308632" y="925963"/>
                  <a:pt x="222417" y="916988"/>
                  <a:pt x="136595" y="906047"/>
                </a:cubicBezTo>
                <a:cubicBezTo>
                  <a:pt x="85560" y="899561"/>
                  <a:pt x="81040" y="890717"/>
                  <a:pt x="81040" y="840468"/>
                </a:cubicBezTo>
                <a:cubicBezTo>
                  <a:pt x="81040" y="810856"/>
                  <a:pt x="79468" y="781114"/>
                  <a:pt x="81564" y="751698"/>
                </a:cubicBezTo>
                <a:cubicBezTo>
                  <a:pt x="83136" y="729686"/>
                  <a:pt x="89360" y="708066"/>
                  <a:pt x="94274" y="682385"/>
                </a:cubicBezTo>
                <a:cubicBezTo>
                  <a:pt x="76061" y="682385"/>
                  <a:pt x="51035" y="683892"/>
                  <a:pt x="26336" y="681599"/>
                </a:cubicBezTo>
                <a:cubicBezTo>
                  <a:pt x="17164" y="680747"/>
                  <a:pt x="8779" y="671117"/>
                  <a:pt x="0" y="665483"/>
                </a:cubicBezTo>
                <a:cubicBezTo>
                  <a:pt x="8713" y="660962"/>
                  <a:pt x="17426" y="652511"/>
                  <a:pt x="26205" y="652446"/>
                </a:cubicBezTo>
                <a:cubicBezTo>
                  <a:pt x="142622" y="651594"/>
                  <a:pt x="400220" y="649104"/>
                  <a:pt x="412536" y="647729"/>
                </a:cubicBezTo>
                <a:cubicBezTo>
                  <a:pt x="412733" y="644191"/>
                  <a:pt x="412602" y="640522"/>
                  <a:pt x="412536" y="636788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09CB1-F965-4A52-A2F3-05EF59FC9946}"/>
              </a:ext>
            </a:extLst>
          </p:cNvPr>
          <p:cNvSpPr txBox="1"/>
          <p:nvPr/>
        </p:nvSpPr>
        <p:spPr>
          <a:xfrm>
            <a:off x="6239820" y="3427890"/>
            <a:ext cx="452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8A0A6-8B30-413E-BFF0-2E5EDF03A93F}"/>
              </a:ext>
            </a:extLst>
          </p:cNvPr>
          <p:cNvSpPr txBox="1"/>
          <p:nvPr/>
        </p:nvSpPr>
        <p:spPr>
          <a:xfrm>
            <a:off x="6239818" y="3851303"/>
            <a:ext cx="465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9A33F-EFD4-42C6-BFF9-83286A0EE1F4}"/>
              </a:ext>
            </a:extLst>
          </p:cNvPr>
          <p:cNvSpPr txBox="1"/>
          <p:nvPr/>
        </p:nvSpPr>
        <p:spPr>
          <a:xfrm>
            <a:off x="6239820" y="2432553"/>
            <a:ext cx="452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34B35-DCE3-4481-AEF0-845DBC35039B}"/>
              </a:ext>
            </a:extLst>
          </p:cNvPr>
          <p:cNvSpPr txBox="1"/>
          <p:nvPr/>
        </p:nvSpPr>
        <p:spPr>
          <a:xfrm>
            <a:off x="6239818" y="5259717"/>
            <a:ext cx="293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262DBE2-D83D-4E39-B9E3-FDB048282A7B}"/>
              </a:ext>
            </a:extLst>
          </p:cNvPr>
          <p:cNvGrpSpPr/>
          <p:nvPr/>
        </p:nvGrpSpPr>
        <p:grpSpPr>
          <a:xfrm>
            <a:off x="1" y="4963866"/>
            <a:ext cx="12191999" cy="1318987"/>
            <a:chOff x="1" y="4714489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F40B0AD3-32A0-45DB-81AC-1F399DDEA075}"/>
              </a:ext>
            </a:extLst>
          </p:cNvPr>
          <p:cNvGrpSpPr/>
          <p:nvPr/>
        </p:nvGrpSpPr>
        <p:grpSpPr>
          <a:xfrm rot="3874959">
            <a:off x="9391869" y="414686"/>
            <a:ext cx="825717" cy="2125081"/>
            <a:chOff x="4763135" y="2911002"/>
            <a:chExt cx="1532908" cy="3945123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7782CE99-F526-40E7-BEF9-2E3D54BF700F}"/>
                </a:ext>
              </a:extLst>
            </p:cNvPr>
            <p:cNvSpPr/>
            <p:nvPr/>
          </p:nvSpPr>
          <p:spPr>
            <a:xfrm>
              <a:off x="5142568" y="5745573"/>
              <a:ext cx="778877" cy="1110552"/>
            </a:xfrm>
            <a:custGeom>
              <a:avLst/>
              <a:gdLst>
                <a:gd name="connsiteX0" fmla="*/ 747722 w 778877"/>
                <a:gd name="connsiteY0" fmla="*/ 0 h 1110552"/>
                <a:gd name="connsiteX1" fmla="*/ 680583 w 778877"/>
                <a:gd name="connsiteY1" fmla="*/ 25833 h 1110552"/>
                <a:gd name="connsiteX2" fmla="*/ 133417 w 778877"/>
                <a:gd name="connsiteY2" fmla="*/ 28630 h 1110552"/>
                <a:gd name="connsiteX3" fmla="*/ 31704 w 778877"/>
                <a:gd name="connsiteY3" fmla="*/ 131 h 1110552"/>
                <a:gd name="connsiteX4" fmla="*/ 1675 w 778877"/>
                <a:gd name="connsiteY4" fmla="*/ 179911 h 1110552"/>
                <a:gd name="connsiteX5" fmla="*/ 47920 w 778877"/>
                <a:gd name="connsiteY5" fmla="*/ 503105 h 1110552"/>
                <a:gd name="connsiteX6" fmla="*/ 379375 w 778877"/>
                <a:gd name="connsiteY6" fmla="*/ 1102461 h 1110552"/>
                <a:gd name="connsiteX7" fmla="*/ 400881 w 778877"/>
                <a:gd name="connsiteY7" fmla="*/ 1100756 h 1110552"/>
                <a:gd name="connsiteX8" fmla="*/ 536295 w 778877"/>
                <a:gd name="connsiteY8" fmla="*/ 903054 h 1110552"/>
                <a:gd name="connsiteX9" fmla="*/ 749907 w 778877"/>
                <a:gd name="connsiteY9" fmla="*/ 440687 h 1110552"/>
                <a:gd name="connsiteX10" fmla="*/ 747722 w 778877"/>
                <a:gd name="connsiteY10" fmla="*/ 0 h 111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877" h="1110552">
                  <a:moveTo>
                    <a:pt x="747722" y="0"/>
                  </a:moveTo>
                  <a:cubicBezTo>
                    <a:pt x="717824" y="14381"/>
                    <a:pt x="680670" y="25527"/>
                    <a:pt x="680583" y="25833"/>
                  </a:cubicBezTo>
                  <a:cubicBezTo>
                    <a:pt x="640675" y="31996"/>
                    <a:pt x="204053" y="28761"/>
                    <a:pt x="133417" y="28630"/>
                  </a:cubicBezTo>
                  <a:cubicBezTo>
                    <a:pt x="95914" y="28630"/>
                    <a:pt x="69513" y="17353"/>
                    <a:pt x="31704" y="131"/>
                  </a:cubicBezTo>
                  <a:cubicBezTo>
                    <a:pt x="12427" y="58528"/>
                    <a:pt x="5740" y="119111"/>
                    <a:pt x="1675" y="179911"/>
                  </a:cubicBezTo>
                  <a:cubicBezTo>
                    <a:pt x="-5800" y="290761"/>
                    <a:pt x="12121" y="398244"/>
                    <a:pt x="47920" y="503105"/>
                  </a:cubicBezTo>
                  <a:cubicBezTo>
                    <a:pt x="122883" y="722531"/>
                    <a:pt x="242431" y="917260"/>
                    <a:pt x="379375" y="1102461"/>
                  </a:cubicBezTo>
                  <a:cubicBezTo>
                    <a:pt x="389210" y="1115792"/>
                    <a:pt x="393275" y="1110809"/>
                    <a:pt x="400881" y="1100756"/>
                  </a:cubicBezTo>
                  <a:cubicBezTo>
                    <a:pt x="448962" y="1036852"/>
                    <a:pt x="494202" y="971024"/>
                    <a:pt x="536295" y="903054"/>
                  </a:cubicBezTo>
                  <a:cubicBezTo>
                    <a:pt x="626295" y="757630"/>
                    <a:pt x="704055" y="606611"/>
                    <a:pt x="749907" y="440687"/>
                  </a:cubicBezTo>
                  <a:cubicBezTo>
                    <a:pt x="790470" y="293515"/>
                    <a:pt x="787236" y="146735"/>
                    <a:pt x="747722" y="0"/>
                  </a:cubicBezTo>
                  <a:close/>
                </a:path>
              </a:pathLst>
            </a:custGeom>
            <a:solidFill>
              <a:srgbClr val="FFCD07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AAFC7CF1-BB30-4ACA-A9A3-7556CB28DC1A}"/>
                </a:ext>
              </a:extLst>
            </p:cNvPr>
            <p:cNvSpPr/>
            <p:nvPr/>
          </p:nvSpPr>
          <p:spPr>
            <a:xfrm>
              <a:off x="4763135" y="2911002"/>
              <a:ext cx="1532559" cy="2997504"/>
            </a:xfrm>
            <a:custGeom>
              <a:avLst/>
              <a:gdLst>
                <a:gd name="connsiteX0" fmla="*/ 1447595 w 1532559"/>
                <a:gd name="connsiteY0" fmla="*/ 2330417 h 2997504"/>
                <a:gd name="connsiteX1" fmla="*/ 1218203 w 1532559"/>
                <a:gd name="connsiteY1" fmla="*/ 2062735 h 2997504"/>
                <a:gd name="connsiteX2" fmla="*/ 1218203 w 1532559"/>
                <a:gd name="connsiteY2" fmla="*/ 2062735 h 2997504"/>
                <a:gd name="connsiteX3" fmla="*/ 1218203 w 1532559"/>
                <a:gd name="connsiteY3" fmla="*/ 2062735 h 2997504"/>
                <a:gd name="connsiteX4" fmla="*/ 1215362 w 1532559"/>
                <a:gd name="connsiteY4" fmla="*/ 800863 h 2997504"/>
                <a:gd name="connsiteX5" fmla="*/ 1215362 w 1532559"/>
                <a:gd name="connsiteY5" fmla="*/ 800863 h 2997504"/>
                <a:gd name="connsiteX6" fmla="*/ 1215362 w 1532559"/>
                <a:gd name="connsiteY6" fmla="*/ 800863 h 2997504"/>
                <a:gd name="connsiteX7" fmla="*/ 1214575 w 1532559"/>
                <a:gd name="connsiteY7" fmla="*/ 796536 h 2997504"/>
                <a:gd name="connsiteX8" fmla="*/ 1214575 w 1532559"/>
                <a:gd name="connsiteY8" fmla="*/ 796536 h 2997504"/>
                <a:gd name="connsiteX9" fmla="*/ 1214575 w 1532559"/>
                <a:gd name="connsiteY9" fmla="*/ 796536 h 2997504"/>
                <a:gd name="connsiteX10" fmla="*/ 773101 w 1532559"/>
                <a:gd name="connsiteY10" fmla="*/ 6560 h 2997504"/>
                <a:gd name="connsiteX11" fmla="*/ 764534 w 1532559"/>
                <a:gd name="connsiteY11" fmla="*/ 4112 h 2997504"/>
                <a:gd name="connsiteX12" fmla="*/ 322623 w 1532559"/>
                <a:gd name="connsiteY12" fmla="*/ 796754 h 2997504"/>
                <a:gd name="connsiteX13" fmla="*/ 322623 w 1532559"/>
                <a:gd name="connsiteY13" fmla="*/ 796754 h 2997504"/>
                <a:gd name="connsiteX14" fmla="*/ 321093 w 1532559"/>
                <a:gd name="connsiteY14" fmla="*/ 801475 h 2997504"/>
                <a:gd name="connsiteX15" fmla="*/ 321093 w 1532559"/>
                <a:gd name="connsiteY15" fmla="*/ 801475 h 2997504"/>
                <a:gd name="connsiteX16" fmla="*/ 313182 w 1532559"/>
                <a:gd name="connsiteY16" fmla="*/ 2063522 h 2997504"/>
                <a:gd name="connsiteX17" fmla="*/ 82610 w 1532559"/>
                <a:gd name="connsiteY17" fmla="*/ 2334307 h 2997504"/>
                <a:gd name="connsiteX18" fmla="*/ 9789 w 1532559"/>
                <a:gd name="connsiteY18" fmla="*/ 2848646 h 2997504"/>
                <a:gd name="connsiteX19" fmla="*/ 29808 w 1532559"/>
                <a:gd name="connsiteY19" fmla="*/ 2944415 h 2997504"/>
                <a:gd name="connsiteX20" fmla="*/ 76053 w 1532559"/>
                <a:gd name="connsiteY20" fmla="*/ 2984410 h 2997504"/>
                <a:gd name="connsiteX21" fmla="*/ 125796 w 1532559"/>
                <a:gd name="connsiteY21" fmla="*/ 2952195 h 2997504"/>
                <a:gd name="connsiteX22" fmla="*/ 139346 w 1532559"/>
                <a:gd name="connsiteY22" fmla="*/ 2922516 h 2997504"/>
                <a:gd name="connsiteX23" fmla="*/ 315761 w 1532559"/>
                <a:gd name="connsiteY23" fmla="*/ 2690109 h 2997504"/>
                <a:gd name="connsiteX24" fmla="*/ 320044 w 1532559"/>
                <a:gd name="connsiteY24" fmla="*/ 2681367 h 2997504"/>
                <a:gd name="connsiteX25" fmla="*/ 320132 w 1532559"/>
                <a:gd name="connsiteY25" fmla="*/ 2690109 h 2997504"/>
                <a:gd name="connsiteX26" fmla="*/ 410743 w 1532559"/>
                <a:gd name="connsiteY26" fmla="*/ 2833784 h 2997504"/>
                <a:gd name="connsiteX27" fmla="*/ 471763 w 1532559"/>
                <a:gd name="connsiteY27" fmla="*/ 2858699 h 2997504"/>
                <a:gd name="connsiteX28" fmla="*/ 728298 w 1532559"/>
                <a:gd name="connsiteY28" fmla="*/ 2862152 h 2997504"/>
                <a:gd name="connsiteX29" fmla="*/ 744690 w 1532559"/>
                <a:gd name="connsiteY29" fmla="*/ 2961025 h 2997504"/>
                <a:gd name="connsiteX30" fmla="*/ 766326 w 1532559"/>
                <a:gd name="connsiteY30" fmla="*/ 2997479 h 2997504"/>
                <a:gd name="connsiteX31" fmla="*/ 791635 w 1532559"/>
                <a:gd name="connsiteY31" fmla="*/ 2961724 h 2997504"/>
                <a:gd name="connsiteX32" fmla="*/ 808638 w 1532559"/>
                <a:gd name="connsiteY32" fmla="*/ 2862283 h 2997504"/>
                <a:gd name="connsiteX33" fmla="*/ 1126805 w 1532559"/>
                <a:gd name="connsiteY33" fmla="*/ 2833653 h 2997504"/>
                <a:gd name="connsiteX34" fmla="*/ 1215887 w 1532559"/>
                <a:gd name="connsiteY34" fmla="*/ 2690415 h 2997504"/>
                <a:gd name="connsiteX35" fmla="*/ 1215887 w 1532559"/>
                <a:gd name="connsiteY35" fmla="*/ 2690415 h 2997504"/>
                <a:gd name="connsiteX36" fmla="*/ 1215887 w 1532559"/>
                <a:gd name="connsiteY36" fmla="*/ 2690415 h 2997504"/>
                <a:gd name="connsiteX37" fmla="*/ 1311437 w 1532559"/>
                <a:gd name="connsiteY37" fmla="*/ 2788457 h 2997504"/>
                <a:gd name="connsiteX38" fmla="*/ 1406726 w 1532559"/>
                <a:gd name="connsiteY38" fmla="*/ 2951714 h 2997504"/>
                <a:gd name="connsiteX39" fmla="*/ 1455987 w 1532559"/>
                <a:gd name="connsiteY39" fmla="*/ 2984497 h 2997504"/>
                <a:gd name="connsiteX40" fmla="*/ 1502801 w 1532559"/>
                <a:gd name="connsiteY40" fmla="*/ 2944677 h 2997504"/>
                <a:gd name="connsiteX41" fmla="*/ 1505730 w 1532559"/>
                <a:gd name="connsiteY41" fmla="*/ 2934187 h 2997504"/>
                <a:gd name="connsiteX42" fmla="*/ 1447595 w 1532559"/>
                <a:gd name="connsiteY42" fmla="*/ 2330417 h 29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32559" h="2997504">
                  <a:moveTo>
                    <a:pt x="1447595" y="2330417"/>
                  </a:moveTo>
                  <a:cubicBezTo>
                    <a:pt x="1395798" y="2220573"/>
                    <a:pt x="1322671" y="2127951"/>
                    <a:pt x="1218203" y="2062735"/>
                  </a:cubicBezTo>
                  <a:cubicBezTo>
                    <a:pt x="1218203" y="2062735"/>
                    <a:pt x="1218203" y="2062735"/>
                    <a:pt x="1218203" y="2062735"/>
                  </a:cubicBezTo>
                  <a:cubicBezTo>
                    <a:pt x="1218203" y="2062735"/>
                    <a:pt x="1218203" y="2062735"/>
                    <a:pt x="1218203" y="2062735"/>
                  </a:cubicBezTo>
                  <a:cubicBezTo>
                    <a:pt x="1214619" y="2055086"/>
                    <a:pt x="1215624" y="808818"/>
                    <a:pt x="1215362" y="800863"/>
                  </a:cubicBezTo>
                  <a:cubicBezTo>
                    <a:pt x="1215362" y="800863"/>
                    <a:pt x="1215362" y="800863"/>
                    <a:pt x="1215362" y="800863"/>
                  </a:cubicBezTo>
                  <a:cubicBezTo>
                    <a:pt x="1215362" y="800863"/>
                    <a:pt x="1215362" y="800863"/>
                    <a:pt x="1215362" y="800863"/>
                  </a:cubicBezTo>
                  <a:cubicBezTo>
                    <a:pt x="1215100" y="799420"/>
                    <a:pt x="1214838" y="797978"/>
                    <a:pt x="1214575" y="796536"/>
                  </a:cubicBezTo>
                  <a:cubicBezTo>
                    <a:pt x="1214575" y="796536"/>
                    <a:pt x="1214575" y="796536"/>
                    <a:pt x="1214575" y="796536"/>
                  </a:cubicBezTo>
                  <a:cubicBezTo>
                    <a:pt x="1214575" y="796536"/>
                    <a:pt x="1214575" y="796536"/>
                    <a:pt x="1214575" y="796536"/>
                  </a:cubicBezTo>
                  <a:cubicBezTo>
                    <a:pt x="1154780" y="689008"/>
                    <a:pt x="857113" y="155218"/>
                    <a:pt x="773101" y="6560"/>
                  </a:cubicBezTo>
                  <a:cubicBezTo>
                    <a:pt x="771877" y="-84"/>
                    <a:pt x="768818" y="-2969"/>
                    <a:pt x="764534" y="4112"/>
                  </a:cubicBezTo>
                  <a:cubicBezTo>
                    <a:pt x="759027" y="13204"/>
                    <a:pt x="353876" y="739450"/>
                    <a:pt x="322623" y="796754"/>
                  </a:cubicBezTo>
                  <a:cubicBezTo>
                    <a:pt x="322623" y="796754"/>
                    <a:pt x="322623" y="796754"/>
                    <a:pt x="322623" y="796754"/>
                  </a:cubicBezTo>
                  <a:cubicBezTo>
                    <a:pt x="322099" y="798328"/>
                    <a:pt x="321618" y="799901"/>
                    <a:pt x="321093" y="801475"/>
                  </a:cubicBezTo>
                  <a:cubicBezTo>
                    <a:pt x="321093" y="801475"/>
                    <a:pt x="321093" y="801475"/>
                    <a:pt x="321093" y="801475"/>
                  </a:cubicBezTo>
                  <a:cubicBezTo>
                    <a:pt x="320656" y="810173"/>
                    <a:pt x="311783" y="1783208"/>
                    <a:pt x="313182" y="2063522"/>
                  </a:cubicBezTo>
                  <a:cubicBezTo>
                    <a:pt x="207753" y="2129437"/>
                    <a:pt x="134800" y="2223501"/>
                    <a:pt x="82610" y="2334307"/>
                  </a:cubicBezTo>
                  <a:cubicBezTo>
                    <a:pt x="5592" y="2498002"/>
                    <a:pt x="-14645" y="2670351"/>
                    <a:pt x="9789" y="2848646"/>
                  </a:cubicBezTo>
                  <a:cubicBezTo>
                    <a:pt x="14203" y="2880948"/>
                    <a:pt x="20148" y="2913162"/>
                    <a:pt x="29808" y="2944415"/>
                  </a:cubicBezTo>
                  <a:cubicBezTo>
                    <a:pt x="36802" y="2967013"/>
                    <a:pt x="51270" y="2982661"/>
                    <a:pt x="76053" y="2984410"/>
                  </a:cubicBezTo>
                  <a:cubicBezTo>
                    <a:pt x="100094" y="2986158"/>
                    <a:pt x="115524" y="2972521"/>
                    <a:pt x="125796" y="2952195"/>
                  </a:cubicBezTo>
                  <a:cubicBezTo>
                    <a:pt x="130691" y="2942492"/>
                    <a:pt x="134669" y="2932307"/>
                    <a:pt x="139346" y="2922516"/>
                  </a:cubicBezTo>
                  <a:cubicBezTo>
                    <a:pt x="182007" y="2832822"/>
                    <a:pt x="238699" y="2753751"/>
                    <a:pt x="315761" y="2690109"/>
                  </a:cubicBezTo>
                  <a:cubicBezTo>
                    <a:pt x="317990" y="2687399"/>
                    <a:pt x="319257" y="2684470"/>
                    <a:pt x="320044" y="2681367"/>
                  </a:cubicBezTo>
                  <a:cubicBezTo>
                    <a:pt x="320044" y="2684295"/>
                    <a:pt x="320088" y="2687180"/>
                    <a:pt x="320132" y="2690109"/>
                  </a:cubicBezTo>
                  <a:cubicBezTo>
                    <a:pt x="330141" y="2750735"/>
                    <a:pt x="359165" y="2799384"/>
                    <a:pt x="410743" y="2833784"/>
                  </a:cubicBezTo>
                  <a:cubicBezTo>
                    <a:pt x="430063" y="2844581"/>
                    <a:pt x="450607" y="2852405"/>
                    <a:pt x="471763" y="2858699"/>
                  </a:cubicBezTo>
                  <a:cubicBezTo>
                    <a:pt x="500087" y="2862720"/>
                    <a:pt x="693112" y="2861890"/>
                    <a:pt x="728298" y="2862152"/>
                  </a:cubicBezTo>
                  <a:cubicBezTo>
                    <a:pt x="733718" y="2895153"/>
                    <a:pt x="736079" y="2928636"/>
                    <a:pt x="744690" y="2961025"/>
                  </a:cubicBezTo>
                  <a:cubicBezTo>
                    <a:pt x="748492" y="2975231"/>
                    <a:pt x="748930" y="2996693"/>
                    <a:pt x="766326" y="2997479"/>
                  </a:cubicBezTo>
                  <a:cubicBezTo>
                    <a:pt x="785515" y="2998353"/>
                    <a:pt x="787569" y="2976586"/>
                    <a:pt x="791635" y="2961724"/>
                  </a:cubicBezTo>
                  <a:cubicBezTo>
                    <a:pt x="800508" y="2929160"/>
                    <a:pt x="803305" y="2895503"/>
                    <a:pt x="808638" y="2862283"/>
                  </a:cubicBezTo>
                  <a:cubicBezTo>
                    <a:pt x="844218" y="2862065"/>
                    <a:pt x="1106261" y="2845018"/>
                    <a:pt x="1126805" y="2833653"/>
                  </a:cubicBezTo>
                  <a:cubicBezTo>
                    <a:pt x="1177422" y="2798904"/>
                    <a:pt x="1207931" y="2751653"/>
                    <a:pt x="1215887" y="2690415"/>
                  </a:cubicBezTo>
                  <a:cubicBezTo>
                    <a:pt x="1215887" y="2690415"/>
                    <a:pt x="1215887" y="2690415"/>
                    <a:pt x="1215887" y="2690415"/>
                  </a:cubicBezTo>
                  <a:cubicBezTo>
                    <a:pt x="1215887" y="2690415"/>
                    <a:pt x="1215887" y="2690415"/>
                    <a:pt x="1215887" y="2690415"/>
                  </a:cubicBezTo>
                  <a:cubicBezTo>
                    <a:pt x="1252559" y="2718433"/>
                    <a:pt x="1283157" y="2752308"/>
                    <a:pt x="1311437" y="2788457"/>
                  </a:cubicBezTo>
                  <a:cubicBezTo>
                    <a:pt x="1350645" y="2838549"/>
                    <a:pt x="1380631" y="2893973"/>
                    <a:pt x="1406726" y="2951714"/>
                  </a:cubicBezTo>
                  <a:cubicBezTo>
                    <a:pt x="1416123" y="2972564"/>
                    <a:pt x="1431859" y="2985459"/>
                    <a:pt x="1455987" y="2984497"/>
                  </a:cubicBezTo>
                  <a:cubicBezTo>
                    <a:pt x="1477012" y="2983667"/>
                    <a:pt x="1494802" y="2968237"/>
                    <a:pt x="1502801" y="2944677"/>
                  </a:cubicBezTo>
                  <a:cubicBezTo>
                    <a:pt x="1503981" y="2941224"/>
                    <a:pt x="1504899" y="2937727"/>
                    <a:pt x="1505730" y="2934187"/>
                  </a:cubicBezTo>
                  <a:cubicBezTo>
                    <a:pt x="1553723" y="2726519"/>
                    <a:pt x="1539080" y="2524490"/>
                    <a:pt x="1447595" y="233041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E8049CA2-1A03-4F47-8DD1-5F030CBF2F4D}"/>
                </a:ext>
              </a:extLst>
            </p:cNvPr>
            <p:cNvSpPr/>
            <p:nvPr/>
          </p:nvSpPr>
          <p:spPr>
            <a:xfrm>
              <a:off x="5076579" y="5109851"/>
              <a:ext cx="903316" cy="236210"/>
            </a:xfrm>
            <a:custGeom>
              <a:avLst/>
              <a:gdLst>
                <a:gd name="connsiteX0" fmla="*/ 0 w 903316"/>
                <a:gd name="connsiteY0" fmla="*/ 0 h 236210"/>
                <a:gd name="connsiteX1" fmla="*/ 903317 w 903316"/>
                <a:gd name="connsiteY1" fmla="*/ 0 h 236210"/>
                <a:gd name="connsiteX2" fmla="*/ 903317 w 903316"/>
                <a:gd name="connsiteY2" fmla="*/ 236210 h 236210"/>
                <a:gd name="connsiteX3" fmla="*/ 0 w 903316"/>
                <a:gd name="connsiteY3" fmla="*/ 236210 h 2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316" h="236210">
                  <a:moveTo>
                    <a:pt x="0" y="0"/>
                  </a:moveTo>
                  <a:lnTo>
                    <a:pt x="903317" y="0"/>
                  </a:lnTo>
                  <a:lnTo>
                    <a:pt x="903317" y="236210"/>
                  </a:lnTo>
                  <a:lnTo>
                    <a:pt x="0" y="236210"/>
                  </a:lnTo>
                  <a:close/>
                </a:path>
              </a:pathLst>
            </a:custGeom>
            <a:solidFill>
              <a:srgbClr val="E6E8E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0E06ECDB-0927-4A41-AA74-29A3252A7D5E}"/>
                </a:ext>
              </a:extLst>
            </p:cNvPr>
            <p:cNvSpPr/>
            <p:nvPr/>
          </p:nvSpPr>
          <p:spPr>
            <a:xfrm>
              <a:off x="5080731" y="5110069"/>
              <a:ext cx="903316" cy="236210"/>
            </a:xfrm>
            <a:custGeom>
              <a:avLst/>
              <a:gdLst>
                <a:gd name="connsiteX0" fmla="*/ 0 w 903316"/>
                <a:gd name="connsiteY0" fmla="*/ 0 h 236210"/>
                <a:gd name="connsiteX1" fmla="*/ 903317 w 903316"/>
                <a:gd name="connsiteY1" fmla="*/ 0 h 236210"/>
                <a:gd name="connsiteX2" fmla="*/ 903317 w 903316"/>
                <a:gd name="connsiteY2" fmla="*/ 236210 h 236210"/>
                <a:gd name="connsiteX3" fmla="*/ 0 w 903316"/>
                <a:gd name="connsiteY3" fmla="*/ 236210 h 2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316" h="236210">
                  <a:moveTo>
                    <a:pt x="0" y="0"/>
                  </a:moveTo>
                  <a:lnTo>
                    <a:pt x="903317" y="0"/>
                  </a:lnTo>
                  <a:lnTo>
                    <a:pt x="903317" y="236210"/>
                  </a:lnTo>
                  <a:lnTo>
                    <a:pt x="0" y="236210"/>
                  </a:lnTo>
                  <a:close/>
                </a:path>
              </a:pathLst>
            </a:custGeom>
            <a:solidFill>
              <a:srgbClr val="E6E8E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6A94539-C905-45CE-9FD4-AAE0E68B9369}"/>
                </a:ext>
              </a:extLst>
            </p:cNvPr>
            <p:cNvSpPr/>
            <p:nvPr/>
          </p:nvSpPr>
          <p:spPr>
            <a:xfrm>
              <a:off x="5074525" y="3712040"/>
              <a:ext cx="310780" cy="1399025"/>
            </a:xfrm>
            <a:custGeom>
              <a:avLst/>
              <a:gdLst>
                <a:gd name="connsiteX0" fmla="*/ 9704 w 310780"/>
                <a:gd name="connsiteY0" fmla="*/ 699 h 1399025"/>
                <a:gd name="connsiteX1" fmla="*/ 310212 w 310780"/>
                <a:gd name="connsiteY1" fmla="*/ 0 h 1399025"/>
                <a:gd name="connsiteX2" fmla="*/ 310780 w 310780"/>
                <a:gd name="connsiteY2" fmla="*/ 1398641 h 1399025"/>
                <a:gd name="connsiteX3" fmla="*/ 0 w 310780"/>
                <a:gd name="connsiteY3" fmla="*/ 1397811 h 1399025"/>
                <a:gd name="connsiteX4" fmla="*/ 9704 w 310780"/>
                <a:gd name="connsiteY4" fmla="*/ 699 h 139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80" h="1399025">
                  <a:moveTo>
                    <a:pt x="9704" y="699"/>
                  </a:moveTo>
                  <a:cubicBezTo>
                    <a:pt x="57392" y="787"/>
                    <a:pt x="268818" y="1399"/>
                    <a:pt x="310212" y="0"/>
                  </a:cubicBezTo>
                  <a:cubicBezTo>
                    <a:pt x="309513" y="238177"/>
                    <a:pt x="309075" y="1284470"/>
                    <a:pt x="310780" y="1398641"/>
                  </a:cubicBezTo>
                  <a:cubicBezTo>
                    <a:pt x="195079" y="1399865"/>
                    <a:pt x="16610" y="1397767"/>
                    <a:pt x="0" y="1397811"/>
                  </a:cubicBezTo>
                  <a:cubicBezTo>
                    <a:pt x="0" y="975745"/>
                    <a:pt x="9704" y="104555"/>
                    <a:pt x="9704" y="69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77A52DC1-B2C9-4DE6-ACE9-8D95D88F0EF9}"/>
                </a:ext>
              </a:extLst>
            </p:cNvPr>
            <p:cNvSpPr/>
            <p:nvPr/>
          </p:nvSpPr>
          <p:spPr>
            <a:xfrm>
              <a:off x="5680742" y="3712040"/>
              <a:ext cx="299155" cy="1398597"/>
            </a:xfrm>
            <a:custGeom>
              <a:avLst/>
              <a:gdLst>
                <a:gd name="connsiteX0" fmla="*/ 297973 w 299155"/>
                <a:gd name="connsiteY0" fmla="*/ 0 h 1398597"/>
                <a:gd name="connsiteX1" fmla="*/ 297623 w 299155"/>
                <a:gd name="connsiteY1" fmla="*/ 1398598 h 1398597"/>
                <a:gd name="connsiteX2" fmla="*/ 393 w 299155"/>
                <a:gd name="connsiteY2" fmla="*/ 1398204 h 1398597"/>
                <a:gd name="connsiteX3" fmla="*/ 0 w 299155"/>
                <a:gd name="connsiteY3" fmla="*/ 44 h 1398597"/>
                <a:gd name="connsiteX4" fmla="*/ 297973 w 299155"/>
                <a:gd name="connsiteY4" fmla="*/ 0 h 139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55" h="1398597">
                  <a:moveTo>
                    <a:pt x="297973" y="0"/>
                  </a:moveTo>
                  <a:cubicBezTo>
                    <a:pt x="298192" y="7955"/>
                    <a:pt x="300727" y="1193028"/>
                    <a:pt x="297623" y="1398598"/>
                  </a:cubicBezTo>
                  <a:cubicBezTo>
                    <a:pt x="257628" y="1398161"/>
                    <a:pt x="88776" y="1397767"/>
                    <a:pt x="393" y="1398204"/>
                  </a:cubicBezTo>
                  <a:cubicBezTo>
                    <a:pt x="525" y="1152203"/>
                    <a:pt x="1530" y="188129"/>
                    <a:pt x="0" y="44"/>
                  </a:cubicBezTo>
                  <a:cubicBezTo>
                    <a:pt x="76493" y="1442"/>
                    <a:pt x="243685" y="1442"/>
                    <a:pt x="29797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3839D8F-9077-45E4-A91B-2AA76598F344}"/>
                </a:ext>
              </a:extLst>
            </p:cNvPr>
            <p:cNvSpPr/>
            <p:nvPr/>
          </p:nvSpPr>
          <p:spPr>
            <a:xfrm>
              <a:off x="5978563" y="4974611"/>
              <a:ext cx="317480" cy="921856"/>
            </a:xfrm>
            <a:custGeom>
              <a:avLst/>
              <a:gdLst>
                <a:gd name="connsiteX0" fmla="*/ 3125 w 317480"/>
                <a:gd name="connsiteY0" fmla="*/ 0 h 921856"/>
                <a:gd name="connsiteX1" fmla="*/ 232516 w 317480"/>
                <a:gd name="connsiteY1" fmla="*/ 267682 h 921856"/>
                <a:gd name="connsiteX2" fmla="*/ 290651 w 317480"/>
                <a:gd name="connsiteY2" fmla="*/ 871496 h 921856"/>
                <a:gd name="connsiteX3" fmla="*/ 287723 w 317480"/>
                <a:gd name="connsiteY3" fmla="*/ 881986 h 921856"/>
                <a:gd name="connsiteX4" fmla="*/ 240909 w 317480"/>
                <a:gd name="connsiteY4" fmla="*/ 921806 h 921856"/>
                <a:gd name="connsiteX5" fmla="*/ 191647 w 317480"/>
                <a:gd name="connsiteY5" fmla="*/ 889023 h 921856"/>
                <a:gd name="connsiteX6" fmla="*/ 96359 w 317480"/>
                <a:gd name="connsiteY6" fmla="*/ 725765 h 921856"/>
                <a:gd name="connsiteX7" fmla="*/ 808 w 317480"/>
                <a:gd name="connsiteY7" fmla="*/ 627723 h 921856"/>
                <a:gd name="connsiteX8" fmla="*/ 3125 w 317480"/>
                <a:gd name="connsiteY8" fmla="*/ 0 h 9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80" h="921856">
                  <a:moveTo>
                    <a:pt x="3125" y="0"/>
                  </a:moveTo>
                  <a:cubicBezTo>
                    <a:pt x="107636" y="65259"/>
                    <a:pt x="180764" y="157882"/>
                    <a:pt x="232516" y="267682"/>
                  </a:cubicBezTo>
                  <a:cubicBezTo>
                    <a:pt x="324002" y="461712"/>
                    <a:pt x="338645" y="663740"/>
                    <a:pt x="290651" y="871496"/>
                  </a:cubicBezTo>
                  <a:cubicBezTo>
                    <a:pt x="289821" y="875036"/>
                    <a:pt x="288903" y="878577"/>
                    <a:pt x="287723" y="881986"/>
                  </a:cubicBezTo>
                  <a:cubicBezTo>
                    <a:pt x="279767" y="905546"/>
                    <a:pt x="261977" y="920976"/>
                    <a:pt x="240909" y="921806"/>
                  </a:cubicBezTo>
                  <a:cubicBezTo>
                    <a:pt x="216781" y="922768"/>
                    <a:pt x="201045" y="909873"/>
                    <a:pt x="191647" y="889023"/>
                  </a:cubicBezTo>
                  <a:cubicBezTo>
                    <a:pt x="165552" y="831282"/>
                    <a:pt x="135567" y="775857"/>
                    <a:pt x="96359" y="725765"/>
                  </a:cubicBezTo>
                  <a:cubicBezTo>
                    <a:pt x="68078" y="689617"/>
                    <a:pt x="37437" y="655742"/>
                    <a:pt x="808" y="627723"/>
                  </a:cubicBezTo>
                  <a:cubicBezTo>
                    <a:pt x="-1771" y="442610"/>
                    <a:pt x="2600" y="7868"/>
                    <a:pt x="3125" y="0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FD58387-A910-449D-9CFD-5B9C0A887A43}"/>
                </a:ext>
              </a:extLst>
            </p:cNvPr>
            <p:cNvSpPr/>
            <p:nvPr/>
          </p:nvSpPr>
          <p:spPr>
            <a:xfrm>
              <a:off x="4763486" y="4974786"/>
              <a:ext cx="319780" cy="921687"/>
            </a:xfrm>
            <a:custGeom>
              <a:avLst/>
              <a:gdLst>
                <a:gd name="connsiteX0" fmla="*/ 314098 w 319780"/>
                <a:gd name="connsiteY0" fmla="*/ 0 h 921687"/>
                <a:gd name="connsiteX1" fmla="*/ 319780 w 319780"/>
                <a:gd name="connsiteY1" fmla="*/ 626368 h 921687"/>
                <a:gd name="connsiteX2" fmla="*/ 139344 w 319780"/>
                <a:gd name="connsiteY2" fmla="*/ 859650 h 921687"/>
                <a:gd name="connsiteX3" fmla="*/ 125794 w 319780"/>
                <a:gd name="connsiteY3" fmla="*/ 889329 h 921687"/>
                <a:gd name="connsiteX4" fmla="*/ 76052 w 319780"/>
                <a:gd name="connsiteY4" fmla="*/ 921544 h 921687"/>
                <a:gd name="connsiteX5" fmla="*/ 29806 w 319780"/>
                <a:gd name="connsiteY5" fmla="*/ 881549 h 921687"/>
                <a:gd name="connsiteX6" fmla="*/ 9787 w 319780"/>
                <a:gd name="connsiteY6" fmla="*/ 785780 h 921687"/>
                <a:gd name="connsiteX7" fmla="*/ 82696 w 319780"/>
                <a:gd name="connsiteY7" fmla="*/ 271353 h 921687"/>
                <a:gd name="connsiteX8" fmla="*/ 314098 w 319780"/>
                <a:gd name="connsiteY8" fmla="*/ 0 h 92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780" h="921687">
                  <a:moveTo>
                    <a:pt x="314098" y="0"/>
                  </a:moveTo>
                  <a:cubicBezTo>
                    <a:pt x="314885" y="45109"/>
                    <a:pt x="317158" y="402178"/>
                    <a:pt x="319780" y="626368"/>
                  </a:cubicBezTo>
                  <a:cubicBezTo>
                    <a:pt x="242675" y="689967"/>
                    <a:pt x="182006" y="769957"/>
                    <a:pt x="139344" y="859650"/>
                  </a:cubicBezTo>
                  <a:cubicBezTo>
                    <a:pt x="134667" y="869485"/>
                    <a:pt x="130690" y="879626"/>
                    <a:pt x="125794" y="889329"/>
                  </a:cubicBezTo>
                  <a:cubicBezTo>
                    <a:pt x="115522" y="909655"/>
                    <a:pt x="100092" y="923249"/>
                    <a:pt x="76052" y="921544"/>
                  </a:cubicBezTo>
                  <a:cubicBezTo>
                    <a:pt x="51312" y="919752"/>
                    <a:pt x="36800" y="904147"/>
                    <a:pt x="29806" y="881549"/>
                  </a:cubicBezTo>
                  <a:cubicBezTo>
                    <a:pt x="20146" y="850296"/>
                    <a:pt x="14202" y="818082"/>
                    <a:pt x="9787" y="785780"/>
                  </a:cubicBezTo>
                  <a:cubicBezTo>
                    <a:pt x="-14647" y="607486"/>
                    <a:pt x="5591" y="435092"/>
                    <a:pt x="82696" y="271353"/>
                  </a:cubicBezTo>
                  <a:cubicBezTo>
                    <a:pt x="135017" y="160242"/>
                    <a:pt x="208188" y="65959"/>
                    <a:pt x="314098" y="0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20F9376-00A6-4CAF-95CD-A818B47FDD4A}"/>
                </a:ext>
              </a:extLst>
            </p:cNvPr>
            <p:cNvSpPr/>
            <p:nvPr/>
          </p:nvSpPr>
          <p:spPr>
            <a:xfrm>
              <a:off x="5076048" y="5345274"/>
              <a:ext cx="310174" cy="428659"/>
            </a:xfrm>
            <a:custGeom>
              <a:avLst/>
              <a:gdLst>
                <a:gd name="connsiteX0" fmla="*/ 7175 w 310174"/>
                <a:gd name="connsiteY0" fmla="*/ 255880 h 428659"/>
                <a:gd name="connsiteX1" fmla="*/ 531 w 310174"/>
                <a:gd name="connsiteY1" fmla="*/ 787 h 428659"/>
                <a:gd name="connsiteX2" fmla="*/ 308688 w 310174"/>
                <a:gd name="connsiteY2" fmla="*/ 0 h 428659"/>
                <a:gd name="connsiteX3" fmla="*/ 310174 w 310174"/>
                <a:gd name="connsiteY3" fmla="*/ 427967 h 428659"/>
                <a:gd name="connsiteX4" fmla="*/ 159155 w 310174"/>
                <a:gd name="connsiteY4" fmla="*/ 425345 h 428659"/>
                <a:gd name="connsiteX5" fmla="*/ 98136 w 310174"/>
                <a:gd name="connsiteY5" fmla="*/ 400430 h 428659"/>
                <a:gd name="connsiteX6" fmla="*/ 7175 w 310174"/>
                <a:gd name="connsiteY6" fmla="*/ 255880 h 42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174" h="428659">
                  <a:moveTo>
                    <a:pt x="7175" y="255880"/>
                  </a:moveTo>
                  <a:cubicBezTo>
                    <a:pt x="6607" y="170426"/>
                    <a:pt x="-2223" y="86241"/>
                    <a:pt x="531" y="787"/>
                  </a:cubicBezTo>
                  <a:cubicBezTo>
                    <a:pt x="66140" y="568"/>
                    <a:pt x="261569" y="175"/>
                    <a:pt x="308688" y="0"/>
                  </a:cubicBezTo>
                  <a:cubicBezTo>
                    <a:pt x="307639" y="81782"/>
                    <a:pt x="307639" y="357157"/>
                    <a:pt x="310174" y="427967"/>
                  </a:cubicBezTo>
                  <a:cubicBezTo>
                    <a:pt x="289106" y="428230"/>
                    <a:pt x="183677" y="430415"/>
                    <a:pt x="159155" y="425345"/>
                  </a:cubicBezTo>
                  <a:cubicBezTo>
                    <a:pt x="138000" y="419007"/>
                    <a:pt x="117456" y="411226"/>
                    <a:pt x="98136" y="400430"/>
                  </a:cubicBezTo>
                  <a:cubicBezTo>
                    <a:pt x="46558" y="366030"/>
                    <a:pt x="17228" y="316506"/>
                    <a:pt x="7175" y="255880"/>
                  </a:cubicBezTo>
                  <a:close/>
                </a:path>
              </a:pathLst>
            </a:custGeom>
            <a:solidFill>
              <a:srgbClr val="5E5E5E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24699FFC-79EE-483D-AF9F-84FE8DFE2B06}"/>
                </a:ext>
              </a:extLst>
            </p:cNvPr>
            <p:cNvSpPr/>
            <p:nvPr/>
          </p:nvSpPr>
          <p:spPr>
            <a:xfrm>
              <a:off x="5681136" y="5345449"/>
              <a:ext cx="298629" cy="428750"/>
            </a:xfrm>
            <a:custGeom>
              <a:avLst/>
              <a:gdLst>
                <a:gd name="connsiteX0" fmla="*/ 297842 w 298629"/>
                <a:gd name="connsiteY0" fmla="*/ 0 h 428750"/>
                <a:gd name="connsiteX1" fmla="*/ 298279 w 298629"/>
                <a:gd name="connsiteY1" fmla="*/ 256885 h 428750"/>
                <a:gd name="connsiteX2" fmla="*/ 209197 w 298629"/>
                <a:gd name="connsiteY2" fmla="*/ 400124 h 428750"/>
                <a:gd name="connsiteX3" fmla="*/ 144288 w 298629"/>
                <a:gd name="connsiteY3" fmla="*/ 425651 h 428750"/>
                <a:gd name="connsiteX4" fmla="*/ 0 w 298629"/>
                <a:gd name="connsiteY4" fmla="*/ 428098 h 428750"/>
                <a:gd name="connsiteX5" fmla="*/ 0 w 298629"/>
                <a:gd name="connsiteY5" fmla="*/ 612 h 428750"/>
                <a:gd name="connsiteX6" fmla="*/ 297842 w 298629"/>
                <a:gd name="connsiteY6" fmla="*/ 0 h 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629" h="428750">
                  <a:moveTo>
                    <a:pt x="297842" y="0"/>
                  </a:moveTo>
                  <a:cubicBezTo>
                    <a:pt x="298804" y="56998"/>
                    <a:pt x="298804" y="204564"/>
                    <a:pt x="298279" y="256885"/>
                  </a:cubicBezTo>
                  <a:cubicBezTo>
                    <a:pt x="290324" y="318123"/>
                    <a:pt x="259770" y="365330"/>
                    <a:pt x="209197" y="400124"/>
                  </a:cubicBezTo>
                  <a:cubicBezTo>
                    <a:pt x="188697" y="411488"/>
                    <a:pt x="167192" y="420405"/>
                    <a:pt x="144288" y="425651"/>
                  </a:cubicBezTo>
                  <a:cubicBezTo>
                    <a:pt x="122476" y="430022"/>
                    <a:pt x="39339" y="428667"/>
                    <a:pt x="0" y="428098"/>
                  </a:cubicBezTo>
                  <a:cubicBezTo>
                    <a:pt x="0" y="356545"/>
                    <a:pt x="131" y="7125"/>
                    <a:pt x="0" y="612"/>
                  </a:cubicBezTo>
                  <a:cubicBezTo>
                    <a:pt x="57260" y="612"/>
                    <a:pt x="260513" y="87"/>
                    <a:pt x="297842" y="0"/>
                  </a:cubicBezTo>
                  <a:close/>
                </a:path>
              </a:pathLst>
            </a:custGeom>
            <a:solidFill>
              <a:srgbClr val="282726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A6E9FD88-414C-4F5A-AFBA-619E7FB33C0E}"/>
                </a:ext>
              </a:extLst>
            </p:cNvPr>
            <p:cNvSpPr/>
            <p:nvPr/>
          </p:nvSpPr>
          <p:spPr>
            <a:xfrm>
              <a:off x="5084578" y="3384737"/>
              <a:ext cx="357506" cy="324194"/>
            </a:xfrm>
            <a:custGeom>
              <a:avLst/>
              <a:gdLst>
                <a:gd name="connsiteX0" fmla="*/ 0 w 357506"/>
                <a:gd name="connsiteY0" fmla="*/ 324069 h 324194"/>
                <a:gd name="connsiteX1" fmla="*/ 180480 w 357506"/>
                <a:gd name="connsiteY1" fmla="*/ 569 h 324194"/>
                <a:gd name="connsiteX2" fmla="*/ 357506 w 357506"/>
                <a:gd name="connsiteY2" fmla="*/ 569 h 324194"/>
                <a:gd name="connsiteX3" fmla="*/ 299284 w 357506"/>
                <a:gd name="connsiteY3" fmla="*/ 324025 h 324194"/>
                <a:gd name="connsiteX4" fmla="*/ 0 w 357506"/>
                <a:gd name="connsiteY4" fmla="*/ 324069 h 32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6" h="324194">
                  <a:moveTo>
                    <a:pt x="0" y="324069"/>
                  </a:moveTo>
                  <a:cubicBezTo>
                    <a:pt x="31253" y="266721"/>
                    <a:pt x="151762" y="51098"/>
                    <a:pt x="180480" y="569"/>
                  </a:cubicBezTo>
                  <a:cubicBezTo>
                    <a:pt x="228648" y="44"/>
                    <a:pt x="326516" y="-393"/>
                    <a:pt x="357506" y="569"/>
                  </a:cubicBezTo>
                  <a:cubicBezTo>
                    <a:pt x="345617" y="74002"/>
                    <a:pt x="317380" y="242462"/>
                    <a:pt x="299284" y="324025"/>
                  </a:cubicBezTo>
                  <a:cubicBezTo>
                    <a:pt x="207493" y="324244"/>
                    <a:pt x="49087" y="324244"/>
                    <a:pt x="0" y="324069"/>
                  </a:cubicBezTo>
                  <a:close/>
                </a:path>
              </a:pathLst>
            </a:custGeom>
            <a:solidFill>
              <a:srgbClr val="EFB496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B529CC15-4FF5-4E98-9347-3A6673BA30F5}"/>
                </a:ext>
              </a:extLst>
            </p:cNvPr>
            <p:cNvSpPr/>
            <p:nvPr/>
          </p:nvSpPr>
          <p:spPr>
            <a:xfrm>
              <a:off x="5619723" y="3384912"/>
              <a:ext cx="358336" cy="323688"/>
            </a:xfrm>
            <a:custGeom>
              <a:avLst/>
              <a:gdLst>
                <a:gd name="connsiteX0" fmla="*/ 178906 w 358336"/>
                <a:gd name="connsiteY0" fmla="*/ 831 h 323688"/>
                <a:gd name="connsiteX1" fmla="*/ 358337 w 358336"/>
                <a:gd name="connsiteY1" fmla="*/ 323456 h 323688"/>
                <a:gd name="connsiteX2" fmla="*/ 61282 w 358336"/>
                <a:gd name="connsiteY2" fmla="*/ 323543 h 323688"/>
                <a:gd name="connsiteX3" fmla="*/ 0 w 358336"/>
                <a:gd name="connsiteY3" fmla="*/ 0 h 323688"/>
                <a:gd name="connsiteX4" fmla="*/ 178906 w 358336"/>
                <a:gd name="connsiteY4" fmla="*/ 831 h 32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36" h="323688">
                  <a:moveTo>
                    <a:pt x="178906" y="831"/>
                  </a:moveTo>
                  <a:cubicBezTo>
                    <a:pt x="238702" y="108358"/>
                    <a:pt x="298541" y="215929"/>
                    <a:pt x="358337" y="323456"/>
                  </a:cubicBezTo>
                  <a:cubicBezTo>
                    <a:pt x="315370" y="323893"/>
                    <a:pt x="151150" y="323587"/>
                    <a:pt x="61282" y="323543"/>
                  </a:cubicBezTo>
                  <a:cubicBezTo>
                    <a:pt x="43273" y="227337"/>
                    <a:pt x="8786" y="51972"/>
                    <a:pt x="0" y="0"/>
                  </a:cubicBezTo>
                  <a:cubicBezTo>
                    <a:pt x="39995" y="393"/>
                    <a:pt x="164569" y="1617"/>
                    <a:pt x="178906" y="831"/>
                  </a:cubicBezTo>
                  <a:close/>
                </a:path>
              </a:pathLst>
            </a:custGeom>
            <a:solidFill>
              <a:srgbClr val="C27E5D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17804124-1EA9-489C-A5BF-2A47D06A81E0}"/>
                </a:ext>
              </a:extLst>
            </p:cNvPr>
            <p:cNvSpPr/>
            <p:nvPr/>
          </p:nvSpPr>
          <p:spPr>
            <a:xfrm>
              <a:off x="5536630" y="2918392"/>
              <a:ext cx="261999" cy="467350"/>
            </a:xfrm>
            <a:custGeom>
              <a:avLst/>
              <a:gdLst>
                <a:gd name="connsiteX0" fmla="*/ 261999 w 261999"/>
                <a:gd name="connsiteY0" fmla="*/ 467350 h 467350"/>
                <a:gd name="connsiteX1" fmla="*/ 83137 w 261999"/>
                <a:gd name="connsiteY1" fmla="*/ 466564 h 467350"/>
                <a:gd name="connsiteX2" fmla="*/ 0 w 261999"/>
                <a:gd name="connsiteY2" fmla="*/ 0 h 467350"/>
                <a:gd name="connsiteX3" fmla="*/ 261999 w 261999"/>
                <a:gd name="connsiteY3" fmla="*/ 467350 h 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999" h="467350">
                  <a:moveTo>
                    <a:pt x="261999" y="467350"/>
                  </a:moveTo>
                  <a:cubicBezTo>
                    <a:pt x="202379" y="467088"/>
                    <a:pt x="142758" y="466826"/>
                    <a:pt x="83137" y="466564"/>
                  </a:cubicBezTo>
                  <a:cubicBezTo>
                    <a:pt x="64910" y="363626"/>
                    <a:pt x="9747" y="53458"/>
                    <a:pt x="0" y="0"/>
                  </a:cubicBezTo>
                  <a:cubicBezTo>
                    <a:pt x="83967" y="148702"/>
                    <a:pt x="258634" y="460269"/>
                    <a:pt x="261999" y="46735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9BF4CC6D-2ABA-478C-A394-DEAC31A85A02}"/>
                </a:ext>
              </a:extLst>
            </p:cNvPr>
            <p:cNvSpPr/>
            <p:nvPr/>
          </p:nvSpPr>
          <p:spPr>
            <a:xfrm>
              <a:off x="5440817" y="2911842"/>
              <a:ext cx="178906" cy="473507"/>
            </a:xfrm>
            <a:custGeom>
              <a:avLst/>
              <a:gdLst>
                <a:gd name="connsiteX0" fmla="*/ 95769 w 178906"/>
                <a:gd name="connsiteY0" fmla="*/ 6551 h 473507"/>
                <a:gd name="connsiteX1" fmla="*/ 178906 w 178906"/>
                <a:gd name="connsiteY1" fmla="*/ 473114 h 473507"/>
                <a:gd name="connsiteX2" fmla="*/ 0 w 178906"/>
                <a:gd name="connsiteY2" fmla="*/ 473507 h 473507"/>
                <a:gd name="connsiteX3" fmla="*/ 0 w 178906"/>
                <a:gd name="connsiteY3" fmla="*/ 473507 h 473507"/>
                <a:gd name="connsiteX4" fmla="*/ 87158 w 178906"/>
                <a:gd name="connsiteY4" fmla="*/ 4147 h 473507"/>
                <a:gd name="connsiteX5" fmla="*/ 95769 w 178906"/>
                <a:gd name="connsiteY5" fmla="*/ 6551 h 47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06" h="473507">
                  <a:moveTo>
                    <a:pt x="95769" y="6551"/>
                  </a:moveTo>
                  <a:cubicBezTo>
                    <a:pt x="103069" y="44491"/>
                    <a:pt x="155084" y="338399"/>
                    <a:pt x="178906" y="473114"/>
                  </a:cubicBezTo>
                  <a:cubicBezTo>
                    <a:pt x="178906" y="473114"/>
                    <a:pt x="20500" y="473507"/>
                    <a:pt x="0" y="473507"/>
                  </a:cubicBezTo>
                  <a:lnTo>
                    <a:pt x="0" y="473507"/>
                  </a:lnTo>
                  <a:cubicBezTo>
                    <a:pt x="24959" y="321527"/>
                    <a:pt x="81695" y="13238"/>
                    <a:pt x="87158" y="4147"/>
                  </a:cubicBezTo>
                  <a:cubicBezTo>
                    <a:pt x="91486" y="-2978"/>
                    <a:pt x="94545" y="-93"/>
                    <a:pt x="95769" y="6551"/>
                  </a:cubicBezTo>
                  <a:close/>
                </a:path>
              </a:pathLst>
            </a:custGeom>
            <a:solidFill>
              <a:schemeClr val="accent1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78E7BA35-9B9D-42C9-A25D-A1A918762785}"/>
                </a:ext>
              </a:extLst>
            </p:cNvPr>
            <p:cNvSpPr/>
            <p:nvPr/>
          </p:nvSpPr>
          <p:spPr>
            <a:xfrm>
              <a:off x="5084228" y="3708412"/>
              <a:ext cx="894618" cy="5049"/>
            </a:xfrm>
            <a:custGeom>
              <a:avLst/>
              <a:gdLst>
                <a:gd name="connsiteX0" fmla="*/ 893832 w 894618"/>
                <a:gd name="connsiteY0" fmla="*/ 0 h 5049"/>
                <a:gd name="connsiteX1" fmla="*/ 894618 w 894618"/>
                <a:gd name="connsiteY1" fmla="*/ 4327 h 5049"/>
                <a:gd name="connsiteX2" fmla="*/ 0 w 894618"/>
                <a:gd name="connsiteY2" fmla="*/ 4983 h 5049"/>
                <a:gd name="connsiteX3" fmla="*/ 393 w 894618"/>
                <a:gd name="connsiteY3" fmla="*/ 393 h 5049"/>
                <a:gd name="connsiteX4" fmla="*/ 893832 w 894618"/>
                <a:gd name="connsiteY4" fmla="*/ 0 h 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618" h="5049">
                  <a:moveTo>
                    <a:pt x="893832" y="0"/>
                  </a:moveTo>
                  <a:cubicBezTo>
                    <a:pt x="894094" y="1442"/>
                    <a:pt x="894356" y="2885"/>
                    <a:pt x="894618" y="4327"/>
                  </a:cubicBezTo>
                  <a:cubicBezTo>
                    <a:pt x="795440" y="4677"/>
                    <a:pt x="99834" y="5245"/>
                    <a:pt x="0" y="4983"/>
                  </a:cubicBezTo>
                  <a:cubicBezTo>
                    <a:pt x="0" y="3759"/>
                    <a:pt x="393" y="2098"/>
                    <a:pt x="393" y="393"/>
                  </a:cubicBezTo>
                  <a:cubicBezTo>
                    <a:pt x="99616" y="437"/>
                    <a:pt x="794828" y="0"/>
                    <a:pt x="893832" y="0"/>
                  </a:cubicBezTo>
                  <a:close/>
                </a:path>
              </a:pathLst>
            </a:custGeom>
            <a:solidFill>
              <a:srgbClr val="94919F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AB1856E9-8014-4A1B-B1C1-B4D8CB6B8822}"/>
                </a:ext>
              </a:extLst>
            </p:cNvPr>
            <p:cNvSpPr/>
            <p:nvPr/>
          </p:nvSpPr>
          <p:spPr>
            <a:xfrm>
              <a:off x="5384009" y="3713701"/>
              <a:ext cx="298241" cy="1396936"/>
            </a:xfrm>
            <a:custGeom>
              <a:avLst/>
              <a:gdLst>
                <a:gd name="connsiteX0" fmla="*/ 71 w 298241"/>
                <a:gd name="connsiteY0" fmla="*/ 393 h 1396936"/>
                <a:gd name="connsiteX1" fmla="*/ 297214 w 298241"/>
                <a:gd name="connsiteY1" fmla="*/ 0 h 1396936"/>
                <a:gd name="connsiteX2" fmla="*/ 297127 w 298241"/>
                <a:gd name="connsiteY2" fmla="*/ 1396543 h 1396936"/>
                <a:gd name="connsiteX3" fmla="*/ 1295 w 298241"/>
                <a:gd name="connsiteY3" fmla="*/ 1396937 h 1396936"/>
                <a:gd name="connsiteX4" fmla="*/ 71 w 298241"/>
                <a:gd name="connsiteY4" fmla="*/ 393 h 13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1" h="1396936">
                  <a:moveTo>
                    <a:pt x="71" y="393"/>
                  </a:moveTo>
                  <a:cubicBezTo>
                    <a:pt x="99119" y="262"/>
                    <a:pt x="198166" y="131"/>
                    <a:pt x="297214" y="0"/>
                  </a:cubicBezTo>
                  <a:cubicBezTo>
                    <a:pt x="299443" y="284816"/>
                    <a:pt x="297389" y="1294261"/>
                    <a:pt x="297127" y="1396543"/>
                  </a:cubicBezTo>
                  <a:cubicBezTo>
                    <a:pt x="262552" y="1395932"/>
                    <a:pt x="26035" y="1396412"/>
                    <a:pt x="1295" y="1396937"/>
                  </a:cubicBezTo>
                  <a:cubicBezTo>
                    <a:pt x="-366" y="1306850"/>
                    <a:pt x="28" y="456554"/>
                    <a:pt x="71" y="393"/>
                  </a:cubicBezTo>
                  <a:close/>
                </a:path>
              </a:pathLst>
            </a:custGeom>
            <a:solidFill>
              <a:schemeClr val="accent2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21CFFF83-BABC-4763-9D4A-BB208E11CA34}"/>
                </a:ext>
              </a:extLst>
            </p:cNvPr>
            <p:cNvSpPr/>
            <p:nvPr/>
          </p:nvSpPr>
          <p:spPr>
            <a:xfrm>
              <a:off x="5233281" y="5770619"/>
              <a:ext cx="599490" cy="766285"/>
            </a:xfrm>
            <a:custGeom>
              <a:avLst/>
              <a:gdLst>
                <a:gd name="connsiteX0" fmla="*/ 469623 w 599490"/>
                <a:gd name="connsiteY0" fmla="*/ 4502 h 766285"/>
                <a:gd name="connsiteX1" fmla="*/ 592055 w 599490"/>
                <a:gd name="connsiteY1" fmla="*/ 481 h 766285"/>
                <a:gd name="connsiteX2" fmla="*/ 597781 w 599490"/>
                <a:gd name="connsiteY2" fmla="*/ 132049 h 766285"/>
                <a:gd name="connsiteX3" fmla="*/ 566135 w 599490"/>
                <a:gd name="connsiteY3" fmla="*/ 288969 h 766285"/>
                <a:gd name="connsiteX4" fmla="*/ 523211 w 599490"/>
                <a:gd name="connsiteY4" fmla="*/ 402790 h 766285"/>
                <a:gd name="connsiteX5" fmla="*/ 315806 w 599490"/>
                <a:gd name="connsiteY5" fmla="*/ 751948 h 766285"/>
                <a:gd name="connsiteX6" fmla="*/ 282324 w 599490"/>
                <a:gd name="connsiteY6" fmla="*/ 752036 h 766285"/>
                <a:gd name="connsiteX7" fmla="*/ 89737 w 599490"/>
                <a:gd name="connsiteY7" fmla="*/ 436797 h 766285"/>
                <a:gd name="connsiteX8" fmla="*/ 2797 w 599490"/>
                <a:gd name="connsiteY8" fmla="*/ 166886 h 766285"/>
                <a:gd name="connsiteX9" fmla="*/ 1923 w 599490"/>
                <a:gd name="connsiteY9" fmla="*/ 0 h 766285"/>
                <a:gd name="connsiteX10" fmla="*/ 469623 w 599490"/>
                <a:gd name="connsiteY10" fmla="*/ 4502 h 76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490" h="766285">
                  <a:moveTo>
                    <a:pt x="469623" y="4502"/>
                  </a:moveTo>
                  <a:cubicBezTo>
                    <a:pt x="510404" y="1530"/>
                    <a:pt x="551448" y="7212"/>
                    <a:pt x="592055" y="481"/>
                  </a:cubicBezTo>
                  <a:cubicBezTo>
                    <a:pt x="596776" y="44191"/>
                    <a:pt x="602371" y="87377"/>
                    <a:pt x="597781" y="132049"/>
                  </a:cubicBezTo>
                  <a:cubicBezTo>
                    <a:pt x="592274" y="185681"/>
                    <a:pt x="582177" y="237740"/>
                    <a:pt x="566135" y="288969"/>
                  </a:cubicBezTo>
                  <a:cubicBezTo>
                    <a:pt x="553984" y="327740"/>
                    <a:pt x="539952" y="365768"/>
                    <a:pt x="523211" y="402790"/>
                  </a:cubicBezTo>
                  <a:cubicBezTo>
                    <a:pt x="467087" y="526884"/>
                    <a:pt x="395709" y="641929"/>
                    <a:pt x="315806" y="751948"/>
                  </a:cubicBezTo>
                  <a:cubicBezTo>
                    <a:pt x="301994" y="771006"/>
                    <a:pt x="296311" y="771093"/>
                    <a:pt x="282324" y="752036"/>
                  </a:cubicBezTo>
                  <a:cubicBezTo>
                    <a:pt x="209197" y="652376"/>
                    <a:pt x="143107" y="548433"/>
                    <a:pt x="89737" y="436797"/>
                  </a:cubicBezTo>
                  <a:cubicBezTo>
                    <a:pt x="48605" y="350819"/>
                    <a:pt x="15648" y="261781"/>
                    <a:pt x="2797" y="166886"/>
                  </a:cubicBezTo>
                  <a:cubicBezTo>
                    <a:pt x="-2886" y="124793"/>
                    <a:pt x="1835" y="13113"/>
                    <a:pt x="1923" y="0"/>
                  </a:cubicBezTo>
                  <a:cubicBezTo>
                    <a:pt x="43972" y="6994"/>
                    <a:pt x="426437" y="44"/>
                    <a:pt x="469623" y="4502"/>
                  </a:cubicBezTo>
                  <a:close/>
                </a:path>
              </a:pathLst>
            </a:custGeom>
            <a:solidFill>
              <a:srgbClr val="F6AF1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765C7DAE-DECB-4B21-8F58-64F4EDD1548F}"/>
                </a:ext>
              </a:extLst>
            </p:cNvPr>
            <p:cNvSpPr/>
            <p:nvPr/>
          </p:nvSpPr>
          <p:spPr>
            <a:xfrm>
              <a:off x="5365054" y="5772541"/>
              <a:ext cx="344576" cy="548288"/>
            </a:xfrm>
            <a:custGeom>
              <a:avLst/>
              <a:gdLst>
                <a:gd name="connsiteX0" fmla="*/ 334003 w 344576"/>
                <a:gd name="connsiteY0" fmla="*/ 242943 h 548288"/>
                <a:gd name="connsiteX1" fmla="*/ 177651 w 344576"/>
                <a:gd name="connsiteY1" fmla="*/ 539736 h 548288"/>
                <a:gd name="connsiteX2" fmla="*/ 156495 w 344576"/>
                <a:gd name="connsiteY2" fmla="*/ 539299 h 548288"/>
                <a:gd name="connsiteX3" fmla="*/ 11071 w 344576"/>
                <a:gd name="connsiteY3" fmla="*/ 235556 h 548288"/>
                <a:gd name="connsiteX4" fmla="*/ 21212 w 344576"/>
                <a:gd name="connsiteY4" fmla="*/ 701 h 548288"/>
                <a:gd name="connsiteX5" fmla="*/ 316038 w 344576"/>
                <a:gd name="connsiteY5" fmla="*/ 963 h 548288"/>
                <a:gd name="connsiteX6" fmla="*/ 334003 w 344576"/>
                <a:gd name="connsiteY6" fmla="*/ 242943 h 54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576" h="548288">
                  <a:moveTo>
                    <a:pt x="334003" y="242943"/>
                  </a:moveTo>
                  <a:cubicBezTo>
                    <a:pt x="308957" y="346056"/>
                    <a:pt x="228573" y="468095"/>
                    <a:pt x="177651" y="539736"/>
                  </a:cubicBezTo>
                  <a:cubicBezTo>
                    <a:pt x="168647" y="552412"/>
                    <a:pt x="164232" y="549920"/>
                    <a:pt x="156495" y="539299"/>
                  </a:cubicBezTo>
                  <a:cubicBezTo>
                    <a:pt x="84941" y="440820"/>
                    <a:pt x="42237" y="354536"/>
                    <a:pt x="11071" y="235556"/>
                  </a:cubicBezTo>
                  <a:cubicBezTo>
                    <a:pt x="-7812" y="163478"/>
                    <a:pt x="-1299" y="72211"/>
                    <a:pt x="21212" y="701"/>
                  </a:cubicBezTo>
                  <a:cubicBezTo>
                    <a:pt x="67632" y="2799"/>
                    <a:pt x="278272" y="-1922"/>
                    <a:pt x="316038" y="963"/>
                  </a:cubicBezTo>
                  <a:cubicBezTo>
                    <a:pt x="326222" y="28981"/>
                    <a:pt x="362196" y="161642"/>
                    <a:pt x="334003" y="242943"/>
                  </a:cubicBezTo>
                  <a:close/>
                </a:path>
              </a:pathLst>
            </a:custGeom>
            <a:solidFill>
              <a:srgbClr val="F38821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448C9D8E-3BA1-4A50-9F15-517FDF217AFB}"/>
                </a:ext>
              </a:extLst>
            </p:cNvPr>
            <p:cNvSpPr/>
            <p:nvPr/>
          </p:nvSpPr>
          <p:spPr>
            <a:xfrm>
              <a:off x="5383862" y="3384912"/>
              <a:ext cx="297142" cy="323893"/>
            </a:xfrm>
            <a:custGeom>
              <a:avLst/>
              <a:gdLst>
                <a:gd name="connsiteX0" fmla="*/ 297143 w 297142"/>
                <a:gd name="connsiteY0" fmla="*/ 323587 h 323893"/>
                <a:gd name="connsiteX1" fmla="*/ 0 w 297142"/>
                <a:gd name="connsiteY1" fmla="*/ 323893 h 323893"/>
                <a:gd name="connsiteX2" fmla="*/ 56998 w 297142"/>
                <a:gd name="connsiteY2" fmla="*/ 393 h 323893"/>
                <a:gd name="connsiteX3" fmla="*/ 235904 w 297142"/>
                <a:gd name="connsiteY3" fmla="*/ 0 h 323893"/>
                <a:gd name="connsiteX4" fmla="*/ 297143 w 297142"/>
                <a:gd name="connsiteY4" fmla="*/ 323587 h 32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42" h="323893">
                  <a:moveTo>
                    <a:pt x="297143" y="323587"/>
                  </a:moveTo>
                  <a:cubicBezTo>
                    <a:pt x="198095" y="323675"/>
                    <a:pt x="99048" y="323806"/>
                    <a:pt x="0" y="323893"/>
                  </a:cubicBezTo>
                  <a:cubicBezTo>
                    <a:pt x="12370" y="256842"/>
                    <a:pt x="43098" y="87901"/>
                    <a:pt x="56998" y="393"/>
                  </a:cubicBezTo>
                  <a:cubicBezTo>
                    <a:pt x="116881" y="393"/>
                    <a:pt x="175978" y="0"/>
                    <a:pt x="235904" y="0"/>
                  </a:cubicBezTo>
                  <a:cubicBezTo>
                    <a:pt x="245783" y="50748"/>
                    <a:pt x="286740" y="267026"/>
                    <a:pt x="297143" y="323587"/>
                  </a:cubicBezTo>
                  <a:close/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8128334A-FB6A-49A7-BD1E-372E146F29A0}"/>
                </a:ext>
              </a:extLst>
            </p:cNvPr>
            <p:cNvSpPr/>
            <p:nvPr/>
          </p:nvSpPr>
          <p:spPr>
            <a:xfrm>
              <a:off x="5440336" y="3386704"/>
              <a:ext cx="179692" cy="43"/>
            </a:xfrm>
            <a:custGeom>
              <a:avLst/>
              <a:gdLst>
                <a:gd name="connsiteX0" fmla="*/ 0 w 179692"/>
                <a:gd name="connsiteY0" fmla="*/ 0 h 43"/>
                <a:gd name="connsiteX1" fmla="*/ 179693 w 179692"/>
                <a:gd name="connsiteY1" fmla="*/ 44 h 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92" h="43">
                  <a:moveTo>
                    <a:pt x="0" y="0"/>
                  </a:moveTo>
                  <a:cubicBezTo>
                    <a:pt x="59883" y="0"/>
                    <a:pt x="119810" y="44"/>
                    <a:pt x="179693" y="44"/>
                  </a:cubicBezTo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E53605EB-3BF8-4758-928A-9DE891FEF3AB}"/>
                </a:ext>
              </a:extLst>
            </p:cNvPr>
            <p:cNvSpPr/>
            <p:nvPr/>
          </p:nvSpPr>
          <p:spPr>
            <a:xfrm>
              <a:off x="5440860" y="3385305"/>
              <a:ext cx="179168" cy="1442"/>
            </a:xfrm>
            <a:custGeom>
              <a:avLst/>
              <a:gdLst>
                <a:gd name="connsiteX0" fmla="*/ 0 w 179168"/>
                <a:gd name="connsiteY0" fmla="*/ 0 h 1442"/>
                <a:gd name="connsiteX1" fmla="*/ 179168 w 179168"/>
                <a:gd name="connsiteY1" fmla="*/ 1442 h 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168" h="1442">
                  <a:moveTo>
                    <a:pt x="0" y="0"/>
                  </a:moveTo>
                  <a:cubicBezTo>
                    <a:pt x="63118" y="437"/>
                    <a:pt x="116400" y="437"/>
                    <a:pt x="179168" y="1442"/>
                  </a:cubicBezTo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2741CA0A-789F-456A-8D90-7CA57797B253}"/>
                </a:ext>
              </a:extLst>
            </p:cNvPr>
            <p:cNvSpPr/>
            <p:nvPr/>
          </p:nvSpPr>
          <p:spPr>
            <a:xfrm>
              <a:off x="5384387" y="5345711"/>
              <a:ext cx="297361" cy="428273"/>
            </a:xfrm>
            <a:custGeom>
              <a:avLst/>
              <a:gdLst>
                <a:gd name="connsiteX0" fmla="*/ 0 w 297361"/>
                <a:gd name="connsiteY0" fmla="*/ 0 h 428273"/>
                <a:gd name="connsiteX1" fmla="*/ 297361 w 297361"/>
                <a:gd name="connsiteY1" fmla="*/ 0 h 428273"/>
                <a:gd name="connsiteX2" fmla="*/ 297361 w 297361"/>
                <a:gd name="connsiteY2" fmla="*/ 428273 h 428273"/>
                <a:gd name="connsiteX3" fmla="*/ 0 w 297361"/>
                <a:gd name="connsiteY3" fmla="*/ 428273 h 4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61" h="428273">
                  <a:moveTo>
                    <a:pt x="0" y="0"/>
                  </a:moveTo>
                  <a:lnTo>
                    <a:pt x="297361" y="0"/>
                  </a:lnTo>
                  <a:lnTo>
                    <a:pt x="297361" y="428273"/>
                  </a:lnTo>
                  <a:lnTo>
                    <a:pt x="0" y="428273"/>
                  </a:lnTo>
                  <a:close/>
                </a:path>
              </a:pathLst>
            </a:custGeom>
            <a:solidFill>
              <a:srgbClr val="3B3938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AEF572FA-B61D-4495-B5ED-4B9F794F0667}"/>
                </a:ext>
              </a:extLst>
            </p:cNvPr>
            <p:cNvSpPr/>
            <p:nvPr/>
          </p:nvSpPr>
          <p:spPr>
            <a:xfrm>
              <a:off x="5383731" y="5110288"/>
              <a:ext cx="297361" cy="235773"/>
            </a:xfrm>
            <a:custGeom>
              <a:avLst/>
              <a:gdLst>
                <a:gd name="connsiteX0" fmla="*/ 0 w 297361"/>
                <a:gd name="connsiteY0" fmla="*/ 0 h 235773"/>
                <a:gd name="connsiteX1" fmla="*/ 297361 w 297361"/>
                <a:gd name="connsiteY1" fmla="*/ 0 h 235773"/>
                <a:gd name="connsiteX2" fmla="*/ 297361 w 297361"/>
                <a:gd name="connsiteY2" fmla="*/ 235773 h 235773"/>
                <a:gd name="connsiteX3" fmla="*/ 0 w 297361"/>
                <a:gd name="connsiteY3" fmla="*/ 235773 h 23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61" h="235773">
                  <a:moveTo>
                    <a:pt x="0" y="0"/>
                  </a:moveTo>
                  <a:lnTo>
                    <a:pt x="297361" y="0"/>
                  </a:lnTo>
                  <a:lnTo>
                    <a:pt x="297361" y="235773"/>
                  </a:lnTo>
                  <a:lnTo>
                    <a:pt x="0" y="235773"/>
                  </a:lnTo>
                  <a:close/>
                </a:path>
              </a:pathLst>
            </a:custGeom>
            <a:solidFill>
              <a:srgbClr val="CFD5DF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7243816E-6637-4831-BACD-CEAC2E97988E}"/>
                </a:ext>
              </a:extLst>
            </p:cNvPr>
            <p:cNvSpPr/>
            <p:nvPr/>
          </p:nvSpPr>
          <p:spPr>
            <a:xfrm>
              <a:off x="5464716" y="4905101"/>
              <a:ext cx="134227" cy="1004323"/>
            </a:xfrm>
            <a:custGeom>
              <a:avLst/>
              <a:gdLst>
                <a:gd name="connsiteX0" fmla="*/ 38607 w 134227"/>
                <a:gd name="connsiteY0" fmla="*/ 20642 h 1004323"/>
                <a:gd name="connsiteX1" fmla="*/ 95561 w 134227"/>
                <a:gd name="connsiteY1" fmla="*/ 20598 h 1004323"/>
                <a:gd name="connsiteX2" fmla="*/ 134201 w 134227"/>
                <a:gd name="connsiteY2" fmla="*/ 430164 h 1004323"/>
                <a:gd name="connsiteX3" fmla="*/ 107931 w 134227"/>
                <a:gd name="connsiteY3" fmla="*/ 865824 h 1004323"/>
                <a:gd name="connsiteX4" fmla="*/ 90447 w 134227"/>
                <a:gd name="connsiteY4" fmla="*/ 968543 h 1004323"/>
                <a:gd name="connsiteX5" fmla="*/ 65139 w 134227"/>
                <a:gd name="connsiteY5" fmla="*/ 1004298 h 1004323"/>
                <a:gd name="connsiteX6" fmla="*/ 43502 w 134227"/>
                <a:gd name="connsiteY6" fmla="*/ 967844 h 1004323"/>
                <a:gd name="connsiteX7" fmla="*/ 26805 w 134227"/>
                <a:gd name="connsiteY7" fmla="*/ 867135 h 1004323"/>
                <a:gd name="connsiteX8" fmla="*/ 54 w 134227"/>
                <a:gd name="connsiteY8" fmla="*/ 428940 h 1004323"/>
                <a:gd name="connsiteX9" fmla="*/ 38607 w 134227"/>
                <a:gd name="connsiteY9" fmla="*/ 20642 h 10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227" h="1004323">
                  <a:moveTo>
                    <a:pt x="38607" y="20642"/>
                  </a:moveTo>
                  <a:cubicBezTo>
                    <a:pt x="53949" y="-6852"/>
                    <a:pt x="80219" y="-6895"/>
                    <a:pt x="95561" y="20598"/>
                  </a:cubicBezTo>
                  <a:cubicBezTo>
                    <a:pt x="134201" y="113833"/>
                    <a:pt x="134420" y="351485"/>
                    <a:pt x="134201" y="430164"/>
                  </a:cubicBezTo>
                  <a:cubicBezTo>
                    <a:pt x="134551" y="496428"/>
                    <a:pt x="113308" y="801614"/>
                    <a:pt x="107931" y="865824"/>
                  </a:cubicBezTo>
                  <a:cubicBezTo>
                    <a:pt x="102249" y="900093"/>
                    <a:pt x="99583" y="934930"/>
                    <a:pt x="90447" y="968543"/>
                  </a:cubicBezTo>
                  <a:cubicBezTo>
                    <a:pt x="86382" y="983405"/>
                    <a:pt x="84328" y="1005172"/>
                    <a:pt x="65139" y="1004298"/>
                  </a:cubicBezTo>
                  <a:cubicBezTo>
                    <a:pt x="47742" y="1003511"/>
                    <a:pt x="47261" y="982050"/>
                    <a:pt x="43502" y="967844"/>
                  </a:cubicBezTo>
                  <a:cubicBezTo>
                    <a:pt x="34717" y="934843"/>
                    <a:pt x="32444" y="900705"/>
                    <a:pt x="26805" y="867135"/>
                  </a:cubicBezTo>
                  <a:cubicBezTo>
                    <a:pt x="10632" y="726957"/>
                    <a:pt x="142" y="431650"/>
                    <a:pt x="54" y="428940"/>
                  </a:cubicBezTo>
                  <a:cubicBezTo>
                    <a:pt x="-864" y="364380"/>
                    <a:pt x="9758" y="123624"/>
                    <a:pt x="38607" y="20642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2B11F2F8-4638-4900-A32A-23FFF8DEA7BC}"/>
                </a:ext>
              </a:extLst>
            </p:cNvPr>
            <p:cNvSpPr/>
            <p:nvPr/>
          </p:nvSpPr>
          <p:spPr>
            <a:xfrm>
              <a:off x="5681092" y="5110288"/>
              <a:ext cx="297929" cy="235773"/>
            </a:xfrm>
            <a:custGeom>
              <a:avLst/>
              <a:gdLst>
                <a:gd name="connsiteX0" fmla="*/ 0 w 297929"/>
                <a:gd name="connsiteY0" fmla="*/ 0 h 235773"/>
                <a:gd name="connsiteX1" fmla="*/ 297929 w 297929"/>
                <a:gd name="connsiteY1" fmla="*/ 0 h 235773"/>
                <a:gd name="connsiteX2" fmla="*/ 297929 w 297929"/>
                <a:gd name="connsiteY2" fmla="*/ 235773 h 235773"/>
                <a:gd name="connsiteX3" fmla="*/ 0 w 297929"/>
                <a:gd name="connsiteY3" fmla="*/ 235773 h 23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929" h="235773">
                  <a:moveTo>
                    <a:pt x="0" y="0"/>
                  </a:moveTo>
                  <a:lnTo>
                    <a:pt x="297929" y="0"/>
                  </a:lnTo>
                  <a:lnTo>
                    <a:pt x="297929" y="235773"/>
                  </a:lnTo>
                  <a:lnTo>
                    <a:pt x="0" y="235773"/>
                  </a:lnTo>
                  <a:close/>
                </a:path>
              </a:pathLst>
            </a:custGeom>
            <a:solidFill>
              <a:srgbClr val="ACB2B9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F3C9465-B236-471B-9F29-A3FD1E861D5E}"/>
              </a:ext>
            </a:extLst>
          </p:cNvPr>
          <p:cNvGrpSpPr/>
          <p:nvPr/>
        </p:nvGrpSpPr>
        <p:grpSpPr>
          <a:xfrm rot="3963008">
            <a:off x="640474" y="2974132"/>
            <a:ext cx="1284870" cy="1095629"/>
            <a:chOff x="640474" y="2974132"/>
            <a:chExt cx="1284870" cy="1095629"/>
          </a:xfrm>
        </p:grpSpPr>
        <p:sp>
          <p:nvSpPr>
            <p:cNvPr id="30" name="Freeform: Shape 38">
              <a:extLst>
                <a:ext uri="{FF2B5EF4-FFF2-40B4-BE49-F238E27FC236}">
                  <a16:creationId xmlns:a16="http://schemas.microsoft.com/office/drawing/2014/main" id="{F0DED318-E929-4603-B110-44C44EBCB50F}"/>
                </a:ext>
              </a:extLst>
            </p:cNvPr>
            <p:cNvSpPr/>
            <p:nvPr/>
          </p:nvSpPr>
          <p:spPr>
            <a:xfrm>
              <a:off x="850308" y="3064549"/>
              <a:ext cx="709446" cy="589571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9">
              <a:extLst>
                <a:ext uri="{FF2B5EF4-FFF2-40B4-BE49-F238E27FC236}">
                  <a16:creationId xmlns:a16="http://schemas.microsoft.com/office/drawing/2014/main" id="{3BEF95C1-45F4-42A1-8C3D-D72294555DC0}"/>
                </a:ext>
              </a:extLst>
            </p:cNvPr>
            <p:cNvSpPr/>
            <p:nvPr/>
          </p:nvSpPr>
          <p:spPr>
            <a:xfrm>
              <a:off x="1391215" y="3185947"/>
              <a:ext cx="534129" cy="883814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0">
              <a:extLst>
                <a:ext uri="{FF2B5EF4-FFF2-40B4-BE49-F238E27FC236}">
                  <a16:creationId xmlns:a16="http://schemas.microsoft.com/office/drawing/2014/main" id="{5EC5CA17-5034-4AA9-9CF3-7B7BD5BC8613}"/>
                </a:ext>
              </a:extLst>
            </p:cNvPr>
            <p:cNvSpPr/>
            <p:nvPr/>
          </p:nvSpPr>
          <p:spPr>
            <a:xfrm>
              <a:off x="640474" y="2974132"/>
              <a:ext cx="551477" cy="61935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41">
            <a:extLst>
              <a:ext uri="{FF2B5EF4-FFF2-40B4-BE49-F238E27FC236}">
                <a16:creationId xmlns:a16="http://schemas.microsoft.com/office/drawing/2014/main" id="{5DF85B8A-9427-496B-A02C-D43765BF1BC6}"/>
              </a:ext>
            </a:extLst>
          </p:cNvPr>
          <p:cNvGrpSpPr/>
          <p:nvPr/>
        </p:nvGrpSpPr>
        <p:grpSpPr>
          <a:xfrm rot="1492189">
            <a:off x="2024691" y="2893739"/>
            <a:ext cx="1113218" cy="1331706"/>
            <a:chOff x="4200129" y="1047775"/>
            <a:chExt cx="1554866" cy="1860035"/>
          </a:xfrm>
        </p:grpSpPr>
        <p:sp>
          <p:nvSpPr>
            <p:cNvPr id="34" name="Freeform: Shape 42">
              <a:extLst>
                <a:ext uri="{FF2B5EF4-FFF2-40B4-BE49-F238E27FC236}">
                  <a16:creationId xmlns:a16="http://schemas.microsoft.com/office/drawing/2014/main" id="{DC8D83A6-6C2A-4C94-9ED4-1324E626E4EC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3">
              <a:extLst>
                <a:ext uri="{FF2B5EF4-FFF2-40B4-BE49-F238E27FC236}">
                  <a16:creationId xmlns:a16="http://schemas.microsoft.com/office/drawing/2014/main" id="{C0193643-B8E8-44EB-8DC0-1B25CB67C555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AA99C661-258E-4865-BBB6-D7A0174E8920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5">
              <a:extLst>
                <a:ext uri="{FF2B5EF4-FFF2-40B4-BE49-F238E27FC236}">
                  <a16:creationId xmlns:a16="http://schemas.microsoft.com/office/drawing/2014/main" id="{A9FCF675-0BDE-45FC-8F86-33A3CF20040E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6">
              <a:extLst>
                <a:ext uri="{FF2B5EF4-FFF2-40B4-BE49-F238E27FC236}">
                  <a16:creationId xmlns:a16="http://schemas.microsoft.com/office/drawing/2014/main" id="{361EB9ED-7EA6-444F-B38D-0AA58DDCF9C9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aphic 81">
              <a:extLst>
                <a:ext uri="{FF2B5EF4-FFF2-40B4-BE49-F238E27FC236}">
                  <a16:creationId xmlns:a16="http://schemas.microsoft.com/office/drawing/2014/main" id="{A9772B70-CA79-4656-9D71-E067E3E8DD2C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40" name="Freeform: Shape 48">
                <a:extLst>
                  <a:ext uri="{FF2B5EF4-FFF2-40B4-BE49-F238E27FC236}">
                    <a16:creationId xmlns:a16="http://schemas.microsoft.com/office/drawing/2014/main" id="{C2977F24-2A24-4B11-8A47-C5BB859E574E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">
                <a:extLst>
                  <a:ext uri="{FF2B5EF4-FFF2-40B4-BE49-F238E27FC236}">
                    <a16:creationId xmlns:a16="http://schemas.microsoft.com/office/drawing/2014/main" id="{3E786620-1FDF-40C5-847F-51FF4F3A69B2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50">
            <a:extLst>
              <a:ext uri="{FF2B5EF4-FFF2-40B4-BE49-F238E27FC236}">
                <a16:creationId xmlns:a16="http://schemas.microsoft.com/office/drawing/2014/main" id="{A0827202-0785-4CF2-A74C-F1A0F32ACA1F}"/>
              </a:ext>
            </a:extLst>
          </p:cNvPr>
          <p:cNvGrpSpPr/>
          <p:nvPr/>
        </p:nvGrpSpPr>
        <p:grpSpPr>
          <a:xfrm rot="20205491">
            <a:off x="3064649" y="2867778"/>
            <a:ext cx="1277334" cy="1323036"/>
            <a:chOff x="6563619" y="1067070"/>
            <a:chExt cx="1784092" cy="1847925"/>
          </a:xfrm>
        </p:grpSpPr>
        <p:sp>
          <p:nvSpPr>
            <p:cNvPr id="43" name="Freeform: Shape 51">
              <a:extLst>
                <a:ext uri="{FF2B5EF4-FFF2-40B4-BE49-F238E27FC236}">
                  <a16:creationId xmlns:a16="http://schemas.microsoft.com/office/drawing/2014/main" id="{2A8C694B-CCDA-4704-BEC1-C2348B689678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2">
              <a:extLst>
                <a:ext uri="{FF2B5EF4-FFF2-40B4-BE49-F238E27FC236}">
                  <a16:creationId xmlns:a16="http://schemas.microsoft.com/office/drawing/2014/main" id="{AEF7AC61-1598-4A94-B54D-00053C7BF813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53">
              <a:extLst>
                <a:ext uri="{FF2B5EF4-FFF2-40B4-BE49-F238E27FC236}">
                  <a16:creationId xmlns:a16="http://schemas.microsoft.com/office/drawing/2014/main" id="{3E4CE69F-73D6-44C4-A75A-0286FF413157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D049730E-C7BF-4087-8A69-149BE3D311BB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55">
            <a:extLst>
              <a:ext uri="{FF2B5EF4-FFF2-40B4-BE49-F238E27FC236}">
                <a16:creationId xmlns:a16="http://schemas.microsoft.com/office/drawing/2014/main" id="{2FB71D1B-E942-406C-9663-DE468706A480}"/>
              </a:ext>
            </a:extLst>
          </p:cNvPr>
          <p:cNvGrpSpPr/>
          <p:nvPr/>
        </p:nvGrpSpPr>
        <p:grpSpPr>
          <a:xfrm rot="17560961">
            <a:off x="4208316" y="3142856"/>
            <a:ext cx="1271294" cy="1030672"/>
            <a:chOff x="8213001" y="3218811"/>
            <a:chExt cx="1775655" cy="1439571"/>
          </a:xfrm>
        </p:grpSpPr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6E11CEE6-52E6-4F19-A2DC-501361673234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2EB8D2C7-B344-4745-8392-13208C39244D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8">
              <a:extLst>
                <a:ext uri="{FF2B5EF4-FFF2-40B4-BE49-F238E27FC236}">
                  <a16:creationId xmlns:a16="http://schemas.microsoft.com/office/drawing/2014/main" id="{21666061-5CB3-4918-B075-F073054D4969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9">
              <a:extLst>
                <a:ext uri="{FF2B5EF4-FFF2-40B4-BE49-F238E27FC236}">
                  <a16:creationId xmlns:a16="http://schemas.microsoft.com/office/drawing/2014/main" id="{5A040063-05C5-487B-883A-61D027645CF5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60">
              <a:extLst>
                <a:ext uri="{FF2B5EF4-FFF2-40B4-BE49-F238E27FC236}">
                  <a16:creationId xmlns:a16="http://schemas.microsoft.com/office/drawing/2014/main" id="{AFBC7591-D06A-47FD-89A7-6C409CB1B05B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1">
              <a:extLst>
                <a:ext uri="{FF2B5EF4-FFF2-40B4-BE49-F238E27FC236}">
                  <a16:creationId xmlns:a16="http://schemas.microsoft.com/office/drawing/2014/main" id="{BAF10705-A104-43BD-9151-B61D6A1463E1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2">
              <a:extLst>
                <a:ext uri="{FF2B5EF4-FFF2-40B4-BE49-F238E27FC236}">
                  <a16:creationId xmlns:a16="http://schemas.microsoft.com/office/drawing/2014/main" id="{A07C9087-AA3A-430D-B2B6-46881E2CF54E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3">
              <a:extLst>
                <a:ext uri="{FF2B5EF4-FFF2-40B4-BE49-F238E27FC236}">
                  <a16:creationId xmlns:a16="http://schemas.microsoft.com/office/drawing/2014/main" id="{E923CD1F-FA79-4C95-8857-67D2E5B489CC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830B04A6-871C-42E7-9D7E-0C251EA71671}"/>
              </a:ext>
            </a:extLst>
          </p:cNvPr>
          <p:cNvGrpSpPr/>
          <p:nvPr/>
        </p:nvGrpSpPr>
        <p:grpSpPr>
          <a:xfrm>
            <a:off x="2642189" y="4725362"/>
            <a:ext cx="3664056" cy="1963148"/>
            <a:chOff x="6234494" y="4688146"/>
            <a:chExt cx="3742421" cy="2005135"/>
          </a:xfrm>
        </p:grpSpPr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21008372-0B89-44F4-83B0-A9FD5268BC08}"/>
                </a:ext>
              </a:extLst>
            </p:cNvPr>
            <p:cNvSpPr/>
            <p:nvPr/>
          </p:nvSpPr>
          <p:spPr>
            <a:xfrm>
              <a:off x="6234494" y="6439886"/>
              <a:ext cx="3742421" cy="2533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10910CA8-6315-4BC6-A7E9-F29A7EAA618C}"/>
                </a:ext>
              </a:extLst>
            </p:cNvPr>
            <p:cNvSpPr/>
            <p:nvPr/>
          </p:nvSpPr>
          <p:spPr>
            <a:xfrm>
              <a:off x="7597788" y="5132779"/>
              <a:ext cx="429518" cy="192274"/>
            </a:xfrm>
            <a:prstGeom prst="rect">
              <a:avLst/>
            </a:prstGeom>
            <a:solidFill>
              <a:srgbClr val="828282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9" name="그룹 9">
              <a:extLst>
                <a:ext uri="{FF2B5EF4-FFF2-40B4-BE49-F238E27FC236}">
                  <a16:creationId xmlns:a16="http://schemas.microsoft.com/office/drawing/2014/main" id="{18369B14-24AC-48C5-8D20-67A926ED27E3}"/>
                </a:ext>
              </a:extLst>
            </p:cNvPr>
            <p:cNvGrpSpPr/>
            <p:nvPr/>
          </p:nvGrpSpPr>
          <p:grpSpPr>
            <a:xfrm flipH="1">
              <a:off x="6756694" y="5107313"/>
              <a:ext cx="1101361" cy="1468645"/>
              <a:chOff x="9900592" y="3481411"/>
              <a:chExt cx="1656606" cy="2082040"/>
            </a:xfrm>
          </p:grpSpPr>
          <p:grpSp>
            <p:nvGrpSpPr>
              <p:cNvPr id="74" name="그룹 7">
                <a:extLst>
                  <a:ext uri="{FF2B5EF4-FFF2-40B4-BE49-F238E27FC236}">
                    <a16:creationId xmlns:a16="http://schemas.microsoft.com/office/drawing/2014/main" id="{C735A451-F92D-46CD-9FC5-3E8E42012E0F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87" name="직사각형 6">
                  <a:extLst>
                    <a:ext uri="{FF2B5EF4-FFF2-40B4-BE49-F238E27FC236}">
                      <a16:creationId xmlns:a16="http://schemas.microsoft.com/office/drawing/2014/main" id="{5F81452F-92F6-4A98-96F6-26AA12FC7A43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자유형: 도형 32">
                  <a:extLst>
                    <a:ext uri="{FF2B5EF4-FFF2-40B4-BE49-F238E27FC236}">
                      <a16:creationId xmlns:a16="http://schemas.microsoft.com/office/drawing/2014/main" id="{07EC8B51-4561-4445-AD7A-19BCA8449CB1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5" name="그룹 34">
                <a:extLst>
                  <a:ext uri="{FF2B5EF4-FFF2-40B4-BE49-F238E27FC236}">
                    <a16:creationId xmlns:a16="http://schemas.microsoft.com/office/drawing/2014/main" id="{6853766C-E720-4F07-A6FE-2FEC83936ED0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85" name="직사각형 6">
                  <a:extLst>
                    <a:ext uri="{FF2B5EF4-FFF2-40B4-BE49-F238E27FC236}">
                      <a16:creationId xmlns:a16="http://schemas.microsoft.com/office/drawing/2014/main" id="{18055845-68B4-4D23-8637-BC89A3CF323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자유형: 도형 36">
                  <a:extLst>
                    <a:ext uri="{FF2B5EF4-FFF2-40B4-BE49-F238E27FC236}">
                      <a16:creationId xmlns:a16="http://schemas.microsoft.com/office/drawing/2014/main" id="{BBE755FC-B0F7-4170-94BC-965F2646CA8F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6" name="그룹 37">
                <a:extLst>
                  <a:ext uri="{FF2B5EF4-FFF2-40B4-BE49-F238E27FC236}">
                    <a16:creationId xmlns:a16="http://schemas.microsoft.com/office/drawing/2014/main" id="{D30893BD-8519-4E75-B150-892856E37AD4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83" name="직사각형 6">
                  <a:extLst>
                    <a:ext uri="{FF2B5EF4-FFF2-40B4-BE49-F238E27FC236}">
                      <a16:creationId xmlns:a16="http://schemas.microsoft.com/office/drawing/2014/main" id="{046D6B19-7F62-4A30-9F21-8FDDB176C85B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4" name="자유형: 도형 39">
                  <a:extLst>
                    <a:ext uri="{FF2B5EF4-FFF2-40B4-BE49-F238E27FC236}">
                      <a16:creationId xmlns:a16="http://schemas.microsoft.com/office/drawing/2014/main" id="{20408350-B8F9-4694-9E6C-790B00795006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7" name="그룹 40">
                <a:extLst>
                  <a:ext uri="{FF2B5EF4-FFF2-40B4-BE49-F238E27FC236}">
                    <a16:creationId xmlns:a16="http://schemas.microsoft.com/office/drawing/2014/main" id="{D9625FA6-4538-4F35-AFAD-CA9DA6226432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81" name="직사각형 6">
                  <a:extLst>
                    <a:ext uri="{FF2B5EF4-FFF2-40B4-BE49-F238E27FC236}">
                      <a16:creationId xmlns:a16="http://schemas.microsoft.com/office/drawing/2014/main" id="{473DA83A-8BFD-4859-9CD9-9A9D0A03C7CB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2" name="자유형: 도형 46">
                  <a:extLst>
                    <a:ext uri="{FF2B5EF4-FFF2-40B4-BE49-F238E27FC236}">
                      <a16:creationId xmlns:a16="http://schemas.microsoft.com/office/drawing/2014/main" id="{81F6BEA3-7C8C-4017-B497-C55E1163734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78" name="그룹 47">
                <a:extLst>
                  <a:ext uri="{FF2B5EF4-FFF2-40B4-BE49-F238E27FC236}">
                    <a16:creationId xmlns:a16="http://schemas.microsoft.com/office/drawing/2014/main" id="{33AA7F24-D2AB-4F5E-856E-666374F38914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79" name="직사각형 6">
                  <a:extLst>
                    <a:ext uri="{FF2B5EF4-FFF2-40B4-BE49-F238E27FC236}">
                      <a16:creationId xmlns:a16="http://schemas.microsoft.com/office/drawing/2014/main" id="{07BE555A-A786-437A-BB8B-5D5C9C61D5D8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0" name="자유형: 도형 68">
                  <a:extLst>
                    <a:ext uri="{FF2B5EF4-FFF2-40B4-BE49-F238E27FC236}">
                      <a16:creationId xmlns:a16="http://schemas.microsoft.com/office/drawing/2014/main" id="{00283A0F-D76D-4B97-9670-C1A6E78735F6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60" name="Graphic 45">
              <a:extLst>
                <a:ext uri="{FF2B5EF4-FFF2-40B4-BE49-F238E27FC236}">
                  <a16:creationId xmlns:a16="http://schemas.microsoft.com/office/drawing/2014/main" id="{9A437400-5FE6-4544-9320-48E0CCF70763}"/>
                </a:ext>
              </a:extLst>
            </p:cNvPr>
            <p:cNvSpPr/>
            <p:nvPr/>
          </p:nvSpPr>
          <p:spPr>
            <a:xfrm flipH="1">
              <a:off x="8094003" y="4688146"/>
              <a:ext cx="879428" cy="823175"/>
            </a:xfrm>
            <a:custGeom>
              <a:avLst/>
              <a:gdLst>
                <a:gd name="connsiteX0" fmla="*/ 1793634 w 1792101"/>
                <a:gd name="connsiteY0" fmla="*/ 1118440 h 1677468"/>
                <a:gd name="connsiteX1" fmla="*/ 1793634 w 1792101"/>
                <a:gd name="connsiteY1" fmla="*/ 1353056 h 1677468"/>
                <a:gd name="connsiteX2" fmla="*/ 1780642 w 1792101"/>
                <a:gd name="connsiteY2" fmla="*/ 1369105 h 1677468"/>
                <a:gd name="connsiteX3" fmla="*/ 1462725 w 1792101"/>
                <a:gd name="connsiteY3" fmla="*/ 1429479 h 1677468"/>
                <a:gd name="connsiteX4" fmla="*/ 1269377 w 1792101"/>
                <a:gd name="connsiteY4" fmla="*/ 1470365 h 1677468"/>
                <a:gd name="connsiteX5" fmla="*/ 995403 w 1792101"/>
                <a:gd name="connsiteY5" fmla="*/ 1442470 h 1677468"/>
                <a:gd name="connsiteX6" fmla="*/ 859372 w 1792101"/>
                <a:gd name="connsiteY6" fmla="*/ 1395471 h 1677468"/>
                <a:gd name="connsiteX7" fmla="*/ 701560 w 1792101"/>
                <a:gd name="connsiteY7" fmla="*/ 1371780 h 1677468"/>
                <a:gd name="connsiteX8" fmla="*/ 615967 w 1792101"/>
                <a:gd name="connsiteY8" fmla="*/ 1372544 h 1677468"/>
                <a:gd name="connsiteX9" fmla="*/ 483756 w 1792101"/>
                <a:gd name="connsiteY9" fmla="*/ 1462722 h 1677468"/>
                <a:gd name="connsiteX10" fmla="*/ 436757 w 1792101"/>
                <a:gd name="connsiteY10" fmla="*/ 1606014 h 1677468"/>
                <a:gd name="connsiteX11" fmla="*/ 434846 w 1792101"/>
                <a:gd name="connsiteY11" fmla="*/ 1666770 h 1677468"/>
                <a:gd name="connsiteX12" fmla="*/ 421090 w 1792101"/>
                <a:gd name="connsiteY12" fmla="*/ 1680908 h 1677468"/>
                <a:gd name="connsiteX13" fmla="*/ 14524 w 1792101"/>
                <a:gd name="connsiteY13" fmla="*/ 1680908 h 1677468"/>
                <a:gd name="connsiteX14" fmla="*/ 386 w 1792101"/>
                <a:gd name="connsiteY14" fmla="*/ 1666006 h 1677468"/>
                <a:gd name="connsiteX15" fmla="*/ 1150 w 1792101"/>
                <a:gd name="connsiteY15" fmla="*/ 1336626 h 1677468"/>
                <a:gd name="connsiteX16" fmla="*/ 66873 w 1792101"/>
                <a:gd name="connsiteY16" fmla="*/ 1145570 h 1677468"/>
                <a:gd name="connsiteX17" fmla="*/ 322123 w 1792101"/>
                <a:gd name="connsiteY17" fmla="*/ 930441 h 1677468"/>
                <a:gd name="connsiteX18" fmla="*/ 589219 w 1792101"/>
                <a:gd name="connsiteY18" fmla="*/ 867393 h 1677468"/>
                <a:gd name="connsiteX19" fmla="*/ 889176 w 1792101"/>
                <a:gd name="connsiteY19" fmla="*/ 867775 h 1677468"/>
                <a:gd name="connsiteX20" fmla="*/ 952989 w 1792101"/>
                <a:gd name="connsiteY20" fmla="*/ 804344 h 1677468"/>
                <a:gd name="connsiteX21" fmla="*/ 953371 w 1792101"/>
                <a:gd name="connsiteY21" fmla="*/ 765751 h 1677468"/>
                <a:gd name="connsiteX22" fmla="*/ 934266 w 1792101"/>
                <a:gd name="connsiteY22" fmla="*/ 745881 h 1677468"/>
                <a:gd name="connsiteX23" fmla="*/ 846762 w 1792101"/>
                <a:gd name="connsiteY23" fmla="*/ 746264 h 1677468"/>
                <a:gd name="connsiteX24" fmla="*/ 829185 w 1792101"/>
                <a:gd name="connsiteY24" fmla="*/ 729833 h 1677468"/>
                <a:gd name="connsiteX25" fmla="*/ 829185 w 1792101"/>
                <a:gd name="connsiteY25" fmla="*/ 645386 h 1677468"/>
                <a:gd name="connsiteX26" fmla="*/ 844469 w 1792101"/>
                <a:gd name="connsiteY26" fmla="*/ 629720 h 1677468"/>
                <a:gd name="connsiteX27" fmla="*/ 938087 w 1792101"/>
                <a:gd name="connsiteY27" fmla="*/ 630102 h 1677468"/>
                <a:gd name="connsiteX28" fmla="*/ 953371 w 1792101"/>
                <a:gd name="connsiteY28" fmla="*/ 614435 h 1677468"/>
                <a:gd name="connsiteX29" fmla="*/ 953371 w 1792101"/>
                <a:gd name="connsiteY29" fmla="*/ 497127 h 1677468"/>
                <a:gd name="connsiteX30" fmla="*/ 1117679 w 1792101"/>
                <a:gd name="connsiteY30" fmla="*/ 330526 h 1677468"/>
                <a:gd name="connsiteX31" fmla="*/ 1131053 w 1792101"/>
                <a:gd name="connsiteY31" fmla="*/ 330526 h 1677468"/>
                <a:gd name="connsiteX32" fmla="*/ 1144809 w 1792101"/>
                <a:gd name="connsiteY32" fmla="*/ 316388 h 1677468"/>
                <a:gd name="connsiteX33" fmla="*/ 1144809 w 1792101"/>
                <a:gd name="connsiteY33" fmla="*/ 242259 h 1677468"/>
                <a:gd name="connsiteX34" fmla="*/ 1129525 w 1792101"/>
                <a:gd name="connsiteY34" fmla="*/ 228120 h 1677468"/>
                <a:gd name="connsiteX35" fmla="*/ 1099338 w 1792101"/>
                <a:gd name="connsiteY35" fmla="*/ 196787 h 1677468"/>
                <a:gd name="connsiteX36" fmla="*/ 1099338 w 1792101"/>
                <a:gd name="connsiteY36" fmla="*/ 152080 h 1677468"/>
                <a:gd name="connsiteX37" fmla="*/ 1082143 w 1792101"/>
                <a:gd name="connsiteY37" fmla="*/ 140617 h 1677468"/>
                <a:gd name="connsiteX38" fmla="*/ 1029029 w 1792101"/>
                <a:gd name="connsiteY38" fmla="*/ 159340 h 1677468"/>
                <a:gd name="connsiteX39" fmla="*/ 924713 w 1792101"/>
                <a:gd name="connsiteY39" fmla="*/ 178064 h 1677468"/>
                <a:gd name="connsiteX40" fmla="*/ 721047 w 1792101"/>
                <a:gd name="connsiteY40" fmla="*/ 191820 h 1677468"/>
                <a:gd name="connsiteX41" fmla="*/ 700414 w 1792101"/>
                <a:gd name="connsiteY41" fmla="*/ 192202 h 1677468"/>
                <a:gd name="connsiteX42" fmla="*/ 661820 w 1792101"/>
                <a:gd name="connsiteY42" fmla="*/ 162015 h 1677468"/>
                <a:gd name="connsiteX43" fmla="*/ 661056 w 1792101"/>
                <a:gd name="connsiteY43" fmla="*/ 66487 h 1677468"/>
                <a:gd name="connsiteX44" fmla="*/ 704235 w 1792101"/>
                <a:gd name="connsiteY44" fmla="*/ 34008 h 1677468"/>
                <a:gd name="connsiteX45" fmla="*/ 789828 w 1792101"/>
                <a:gd name="connsiteY45" fmla="*/ 39357 h 1677468"/>
                <a:gd name="connsiteX46" fmla="*/ 892998 w 1792101"/>
                <a:gd name="connsiteY46" fmla="*/ 47000 h 1677468"/>
                <a:gd name="connsiteX47" fmla="*/ 1072972 w 1792101"/>
                <a:gd name="connsiteY47" fmla="*/ 83300 h 1677468"/>
                <a:gd name="connsiteX48" fmla="*/ 1098573 w 1792101"/>
                <a:gd name="connsiteY48" fmla="*/ 65723 h 1677468"/>
                <a:gd name="connsiteX49" fmla="*/ 1098573 w 1792101"/>
                <a:gd name="connsiteY49" fmla="*/ 12228 h 1677468"/>
                <a:gd name="connsiteX50" fmla="*/ 1110801 w 1792101"/>
                <a:gd name="connsiteY50" fmla="*/ 0 h 1677468"/>
                <a:gd name="connsiteX51" fmla="*/ 1336247 w 1792101"/>
                <a:gd name="connsiteY51" fmla="*/ 0 h 1677468"/>
                <a:gd name="connsiteX52" fmla="*/ 1348092 w 1792101"/>
                <a:gd name="connsiteY52" fmla="*/ 12610 h 1677468"/>
                <a:gd name="connsiteX53" fmla="*/ 1348092 w 1792101"/>
                <a:gd name="connsiteY53" fmla="*/ 79479 h 1677468"/>
                <a:gd name="connsiteX54" fmla="*/ 1360320 w 1792101"/>
                <a:gd name="connsiteY54" fmla="*/ 88268 h 1677468"/>
                <a:gd name="connsiteX55" fmla="*/ 1442856 w 1792101"/>
                <a:gd name="connsiteY55" fmla="*/ 59227 h 1677468"/>
                <a:gd name="connsiteX56" fmla="*/ 1490620 w 1792101"/>
                <a:gd name="connsiteY56" fmla="*/ 51203 h 1677468"/>
                <a:gd name="connsiteX57" fmla="*/ 1656074 w 1792101"/>
                <a:gd name="connsiteY57" fmla="*/ 39740 h 1677468"/>
                <a:gd name="connsiteX58" fmla="*/ 1743195 w 1792101"/>
                <a:gd name="connsiteY58" fmla="*/ 34390 h 1677468"/>
                <a:gd name="connsiteX59" fmla="*/ 1785992 w 1792101"/>
                <a:gd name="connsiteY59" fmla="*/ 67252 h 1677468"/>
                <a:gd name="connsiteX60" fmla="*/ 1786374 w 1792101"/>
                <a:gd name="connsiteY60" fmla="*/ 157048 h 1677468"/>
                <a:gd name="connsiteX61" fmla="*/ 1742431 w 1792101"/>
                <a:gd name="connsiteY61" fmla="*/ 191820 h 1677468"/>
                <a:gd name="connsiteX62" fmla="*/ 1594936 w 1792101"/>
                <a:gd name="connsiteY62" fmla="*/ 181885 h 1677468"/>
                <a:gd name="connsiteX63" fmla="*/ 1499026 w 1792101"/>
                <a:gd name="connsiteY63" fmla="*/ 176153 h 1677468"/>
                <a:gd name="connsiteX64" fmla="*/ 1418401 w 1792101"/>
                <a:gd name="connsiteY64" fmla="*/ 159340 h 1677468"/>
                <a:gd name="connsiteX65" fmla="*/ 1364141 w 1792101"/>
                <a:gd name="connsiteY65" fmla="*/ 139853 h 1677468"/>
                <a:gd name="connsiteX66" fmla="*/ 1348474 w 1792101"/>
                <a:gd name="connsiteY66" fmla="*/ 151698 h 1677468"/>
                <a:gd name="connsiteX67" fmla="*/ 1348474 w 1792101"/>
                <a:gd name="connsiteY67" fmla="*/ 215511 h 1677468"/>
                <a:gd name="connsiteX68" fmla="*/ 1336247 w 1792101"/>
                <a:gd name="connsiteY68" fmla="*/ 227738 h 1677468"/>
                <a:gd name="connsiteX69" fmla="*/ 1303385 w 1792101"/>
                <a:gd name="connsiteY69" fmla="*/ 231177 h 1677468"/>
                <a:gd name="connsiteX70" fmla="*/ 1300710 w 1792101"/>
                <a:gd name="connsiteY70" fmla="*/ 265567 h 1677468"/>
                <a:gd name="connsiteX71" fmla="*/ 1300710 w 1792101"/>
                <a:gd name="connsiteY71" fmla="*/ 310274 h 1677468"/>
                <a:gd name="connsiteX72" fmla="*/ 1320198 w 1792101"/>
                <a:gd name="connsiteY72" fmla="*/ 330144 h 1677468"/>
                <a:gd name="connsiteX73" fmla="*/ 1426425 w 1792101"/>
                <a:gd name="connsiteY73" fmla="*/ 365298 h 1677468"/>
                <a:gd name="connsiteX74" fmla="*/ 1493677 w 1792101"/>
                <a:gd name="connsiteY74" fmla="*/ 497891 h 1677468"/>
                <a:gd name="connsiteX75" fmla="*/ 1493677 w 1792101"/>
                <a:gd name="connsiteY75" fmla="*/ 610614 h 1677468"/>
                <a:gd name="connsiteX76" fmla="*/ 1513164 w 1792101"/>
                <a:gd name="connsiteY76" fmla="*/ 629337 h 1677468"/>
                <a:gd name="connsiteX77" fmla="*/ 1600668 w 1792101"/>
                <a:gd name="connsiteY77" fmla="*/ 628955 h 1677468"/>
                <a:gd name="connsiteX78" fmla="*/ 1615570 w 1792101"/>
                <a:gd name="connsiteY78" fmla="*/ 643093 h 1677468"/>
                <a:gd name="connsiteX79" fmla="*/ 1615570 w 1792101"/>
                <a:gd name="connsiteY79" fmla="*/ 730597 h 1677468"/>
                <a:gd name="connsiteX80" fmla="*/ 1601050 w 1792101"/>
                <a:gd name="connsiteY80" fmla="*/ 745499 h 1677468"/>
                <a:gd name="connsiteX81" fmla="*/ 1513546 w 1792101"/>
                <a:gd name="connsiteY81" fmla="*/ 745499 h 1677468"/>
                <a:gd name="connsiteX82" fmla="*/ 1494059 w 1792101"/>
                <a:gd name="connsiteY82" fmla="*/ 765751 h 1677468"/>
                <a:gd name="connsiteX83" fmla="*/ 1494059 w 1792101"/>
                <a:gd name="connsiteY83" fmla="*/ 807401 h 1677468"/>
                <a:gd name="connsiteX84" fmla="*/ 1553668 w 1792101"/>
                <a:gd name="connsiteY84" fmla="*/ 867011 h 1677468"/>
                <a:gd name="connsiteX85" fmla="*/ 1770325 w 1792101"/>
                <a:gd name="connsiteY85" fmla="*/ 867011 h 1677468"/>
                <a:gd name="connsiteX86" fmla="*/ 1793252 w 1792101"/>
                <a:gd name="connsiteY86" fmla="*/ 890320 h 1677468"/>
                <a:gd name="connsiteX87" fmla="*/ 1793634 w 1792101"/>
                <a:gd name="connsiteY87" fmla="*/ 1118440 h 16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92101" h="1677468">
                  <a:moveTo>
                    <a:pt x="1793634" y="1118440"/>
                  </a:moveTo>
                  <a:cubicBezTo>
                    <a:pt x="1793634" y="1196773"/>
                    <a:pt x="1793634" y="1274724"/>
                    <a:pt x="1793634" y="1353056"/>
                  </a:cubicBezTo>
                  <a:cubicBezTo>
                    <a:pt x="1793634" y="1362609"/>
                    <a:pt x="1792870" y="1369105"/>
                    <a:pt x="1780642" y="1369105"/>
                  </a:cubicBezTo>
                  <a:cubicBezTo>
                    <a:pt x="1670594" y="1368341"/>
                    <a:pt x="1564749" y="1387446"/>
                    <a:pt x="1462725" y="1429479"/>
                  </a:cubicBezTo>
                  <a:cubicBezTo>
                    <a:pt x="1401206" y="1455080"/>
                    <a:pt x="1336247" y="1466161"/>
                    <a:pt x="1269377" y="1470365"/>
                  </a:cubicBezTo>
                  <a:cubicBezTo>
                    <a:pt x="1176142" y="1476096"/>
                    <a:pt x="1084817" y="1469982"/>
                    <a:pt x="995403" y="1442470"/>
                  </a:cubicBezTo>
                  <a:cubicBezTo>
                    <a:pt x="949550" y="1428332"/>
                    <a:pt x="905607" y="1408845"/>
                    <a:pt x="859372" y="1395471"/>
                  </a:cubicBezTo>
                  <a:cubicBezTo>
                    <a:pt x="807787" y="1380568"/>
                    <a:pt x="755055" y="1372926"/>
                    <a:pt x="701560" y="1371780"/>
                  </a:cubicBezTo>
                  <a:cubicBezTo>
                    <a:pt x="672902" y="1371398"/>
                    <a:pt x="644625" y="1367194"/>
                    <a:pt x="615967" y="1372544"/>
                  </a:cubicBezTo>
                  <a:cubicBezTo>
                    <a:pt x="558268" y="1382861"/>
                    <a:pt x="516236" y="1415723"/>
                    <a:pt x="483756" y="1462722"/>
                  </a:cubicBezTo>
                  <a:cubicBezTo>
                    <a:pt x="454334" y="1505901"/>
                    <a:pt x="439814" y="1553665"/>
                    <a:pt x="436757" y="1606014"/>
                  </a:cubicBezTo>
                  <a:cubicBezTo>
                    <a:pt x="435610" y="1626266"/>
                    <a:pt x="434846" y="1646518"/>
                    <a:pt x="434846" y="1666770"/>
                  </a:cubicBezTo>
                  <a:cubicBezTo>
                    <a:pt x="434846" y="1676705"/>
                    <a:pt x="431407" y="1680908"/>
                    <a:pt x="421090" y="1680908"/>
                  </a:cubicBezTo>
                  <a:cubicBezTo>
                    <a:pt x="285441" y="1680526"/>
                    <a:pt x="149791" y="1680526"/>
                    <a:pt x="14524" y="1680908"/>
                  </a:cubicBezTo>
                  <a:cubicBezTo>
                    <a:pt x="3060" y="1680908"/>
                    <a:pt x="386" y="1676705"/>
                    <a:pt x="386" y="1666006"/>
                  </a:cubicBezTo>
                  <a:cubicBezTo>
                    <a:pt x="768" y="1556340"/>
                    <a:pt x="-1143" y="1446292"/>
                    <a:pt x="1150" y="1336626"/>
                  </a:cubicBezTo>
                  <a:cubicBezTo>
                    <a:pt x="2678" y="1266699"/>
                    <a:pt x="28662" y="1203651"/>
                    <a:pt x="66873" y="1145570"/>
                  </a:cubicBezTo>
                  <a:cubicBezTo>
                    <a:pt x="130686" y="1048896"/>
                    <a:pt x="218571" y="980116"/>
                    <a:pt x="322123" y="930441"/>
                  </a:cubicBezTo>
                  <a:cubicBezTo>
                    <a:pt x="406570" y="889937"/>
                    <a:pt x="494838" y="865864"/>
                    <a:pt x="589219" y="867393"/>
                  </a:cubicBezTo>
                  <a:cubicBezTo>
                    <a:pt x="688950" y="868921"/>
                    <a:pt x="789063" y="867775"/>
                    <a:pt x="889176" y="867775"/>
                  </a:cubicBezTo>
                  <a:cubicBezTo>
                    <a:pt x="935794" y="867775"/>
                    <a:pt x="952989" y="850580"/>
                    <a:pt x="952989" y="804344"/>
                  </a:cubicBezTo>
                  <a:cubicBezTo>
                    <a:pt x="952989" y="791353"/>
                    <a:pt x="952225" y="778743"/>
                    <a:pt x="953371" y="765751"/>
                  </a:cubicBezTo>
                  <a:cubicBezTo>
                    <a:pt x="954517" y="751231"/>
                    <a:pt x="949932" y="745499"/>
                    <a:pt x="934266" y="745881"/>
                  </a:cubicBezTo>
                  <a:cubicBezTo>
                    <a:pt x="905225" y="747028"/>
                    <a:pt x="875803" y="745881"/>
                    <a:pt x="846762" y="746264"/>
                  </a:cubicBezTo>
                  <a:cubicBezTo>
                    <a:pt x="834152" y="746646"/>
                    <a:pt x="828803" y="743207"/>
                    <a:pt x="829185" y="729833"/>
                  </a:cubicBezTo>
                  <a:cubicBezTo>
                    <a:pt x="829949" y="701556"/>
                    <a:pt x="829949" y="673280"/>
                    <a:pt x="829185" y="645386"/>
                  </a:cubicBezTo>
                  <a:cubicBezTo>
                    <a:pt x="828803" y="633923"/>
                    <a:pt x="832242" y="629720"/>
                    <a:pt x="844469" y="629720"/>
                  </a:cubicBezTo>
                  <a:cubicBezTo>
                    <a:pt x="875803" y="630484"/>
                    <a:pt x="906754" y="629337"/>
                    <a:pt x="938087" y="630102"/>
                  </a:cubicBezTo>
                  <a:cubicBezTo>
                    <a:pt x="949932" y="630484"/>
                    <a:pt x="953371" y="625898"/>
                    <a:pt x="953371" y="614435"/>
                  </a:cubicBezTo>
                  <a:cubicBezTo>
                    <a:pt x="952989" y="575460"/>
                    <a:pt x="952989" y="536102"/>
                    <a:pt x="953371" y="497127"/>
                  </a:cubicBezTo>
                  <a:cubicBezTo>
                    <a:pt x="953753" y="408859"/>
                    <a:pt x="1029029" y="332055"/>
                    <a:pt x="1117679" y="330526"/>
                  </a:cubicBezTo>
                  <a:cubicBezTo>
                    <a:pt x="1122264" y="330526"/>
                    <a:pt x="1126468" y="330144"/>
                    <a:pt x="1131053" y="330526"/>
                  </a:cubicBezTo>
                  <a:cubicBezTo>
                    <a:pt x="1141370" y="331291"/>
                    <a:pt x="1144809" y="326323"/>
                    <a:pt x="1144809" y="316388"/>
                  </a:cubicBezTo>
                  <a:cubicBezTo>
                    <a:pt x="1144427" y="291551"/>
                    <a:pt x="1144427" y="267096"/>
                    <a:pt x="1144809" y="242259"/>
                  </a:cubicBezTo>
                  <a:cubicBezTo>
                    <a:pt x="1145191" y="230795"/>
                    <a:pt x="1139841" y="228120"/>
                    <a:pt x="1129525" y="228120"/>
                  </a:cubicBezTo>
                  <a:cubicBezTo>
                    <a:pt x="1099338" y="227738"/>
                    <a:pt x="1099338" y="227356"/>
                    <a:pt x="1099338" y="196787"/>
                  </a:cubicBezTo>
                  <a:cubicBezTo>
                    <a:pt x="1099338" y="181885"/>
                    <a:pt x="1099338" y="166983"/>
                    <a:pt x="1099338" y="152080"/>
                  </a:cubicBezTo>
                  <a:cubicBezTo>
                    <a:pt x="1099338" y="135650"/>
                    <a:pt x="1098191" y="134885"/>
                    <a:pt x="1082143" y="140617"/>
                  </a:cubicBezTo>
                  <a:cubicBezTo>
                    <a:pt x="1064183" y="146731"/>
                    <a:pt x="1045842" y="151316"/>
                    <a:pt x="1029029" y="159340"/>
                  </a:cubicBezTo>
                  <a:cubicBezTo>
                    <a:pt x="995786" y="175007"/>
                    <a:pt x="960249" y="175771"/>
                    <a:pt x="924713" y="178064"/>
                  </a:cubicBezTo>
                  <a:cubicBezTo>
                    <a:pt x="856697" y="183031"/>
                    <a:pt x="788681" y="187235"/>
                    <a:pt x="721047" y="191820"/>
                  </a:cubicBezTo>
                  <a:cubicBezTo>
                    <a:pt x="714169" y="192202"/>
                    <a:pt x="707292" y="192202"/>
                    <a:pt x="700414" y="192202"/>
                  </a:cubicBezTo>
                  <a:cubicBezTo>
                    <a:pt x="679779" y="191820"/>
                    <a:pt x="666406" y="182267"/>
                    <a:pt x="661820" y="162015"/>
                  </a:cubicBezTo>
                  <a:cubicBezTo>
                    <a:pt x="654178" y="130300"/>
                    <a:pt x="654178" y="98203"/>
                    <a:pt x="661056" y="66487"/>
                  </a:cubicBezTo>
                  <a:cubicBezTo>
                    <a:pt x="666023" y="44325"/>
                    <a:pt x="682072" y="32862"/>
                    <a:pt x="704235" y="34008"/>
                  </a:cubicBezTo>
                  <a:cubicBezTo>
                    <a:pt x="732893" y="35536"/>
                    <a:pt x="761551" y="37447"/>
                    <a:pt x="789828" y="39357"/>
                  </a:cubicBezTo>
                  <a:cubicBezTo>
                    <a:pt x="824218" y="41650"/>
                    <a:pt x="858608" y="46235"/>
                    <a:pt x="892998" y="47000"/>
                  </a:cubicBezTo>
                  <a:cubicBezTo>
                    <a:pt x="955282" y="48146"/>
                    <a:pt x="1015273" y="58463"/>
                    <a:pt x="1072972" y="83300"/>
                  </a:cubicBezTo>
                  <a:cubicBezTo>
                    <a:pt x="1098191" y="93999"/>
                    <a:pt x="1098573" y="92471"/>
                    <a:pt x="1098573" y="65723"/>
                  </a:cubicBezTo>
                  <a:cubicBezTo>
                    <a:pt x="1098573" y="47764"/>
                    <a:pt x="1098956" y="30187"/>
                    <a:pt x="1098573" y="12228"/>
                  </a:cubicBezTo>
                  <a:cubicBezTo>
                    <a:pt x="1098573" y="3439"/>
                    <a:pt x="1101630" y="0"/>
                    <a:pt x="1110801" y="0"/>
                  </a:cubicBezTo>
                  <a:cubicBezTo>
                    <a:pt x="1186077" y="382"/>
                    <a:pt x="1261353" y="382"/>
                    <a:pt x="1336247" y="0"/>
                  </a:cubicBezTo>
                  <a:cubicBezTo>
                    <a:pt x="1345417" y="0"/>
                    <a:pt x="1348092" y="3821"/>
                    <a:pt x="1348092" y="12610"/>
                  </a:cubicBezTo>
                  <a:cubicBezTo>
                    <a:pt x="1347710" y="34772"/>
                    <a:pt x="1348092" y="57317"/>
                    <a:pt x="1348092" y="79479"/>
                  </a:cubicBezTo>
                  <a:cubicBezTo>
                    <a:pt x="1348092" y="89032"/>
                    <a:pt x="1350767" y="91707"/>
                    <a:pt x="1360320" y="88268"/>
                  </a:cubicBezTo>
                  <a:cubicBezTo>
                    <a:pt x="1387832" y="78333"/>
                    <a:pt x="1415344" y="69162"/>
                    <a:pt x="1442856" y="59227"/>
                  </a:cubicBezTo>
                  <a:cubicBezTo>
                    <a:pt x="1458522" y="53878"/>
                    <a:pt x="1474571" y="51967"/>
                    <a:pt x="1490620" y="51203"/>
                  </a:cubicBezTo>
                  <a:cubicBezTo>
                    <a:pt x="1545644" y="47764"/>
                    <a:pt x="1600668" y="43561"/>
                    <a:pt x="1656074" y="39740"/>
                  </a:cubicBezTo>
                  <a:cubicBezTo>
                    <a:pt x="1685114" y="37829"/>
                    <a:pt x="1714155" y="35918"/>
                    <a:pt x="1743195" y="34390"/>
                  </a:cubicBezTo>
                  <a:cubicBezTo>
                    <a:pt x="1765740" y="33626"/>
                    <a:pt x="1781788" y="45471"/>
                    <a:pt x="1785992" y="67252"/>
                  </a:cubicBezTo>
                  <a:cubicBezTo>
                    <a:pt x="1792105" y="97056"/>
                    <a:pt x="1792105" y="127243"/>
                    <a:pt x="1786374" y="157048"/>
                  </a:cubicBezTo>
                  <a:cubicBezTo>
                    <a:pt x="1781406" y="181885"/>
                    <a:pt x="1767650" y="193348"/>
                    <a:pt x="1742431" y="191820"/>
                  </a:cubicBezTo>
                  <a:cubicBezTo>
                    <a:pt x="1693139" y="189145"/>
                    <a:pt x="1643846" y="184942"/>
                    <a:pt x="1594936" y="181885"/>
                  </a:cubicBezTo>
                  <a:cubicBezTo>
                    <a:pt x="1562839" y="179974"/>
                    <a:pt x="1530741" y="176918"/>
                    <a:pt x="1499026" y="176153"/>
                  </a:cubicBezTo>
                  <a:cubicBezTo>
                    <a:pt x="1470750" y="175389"/>
                    <a:pt x="1444384" y="168893"/>
                    <a:pt x="1418401" y="159340"/>
                  </a:cubicBezTo>
                  <a:cubicBezTo>
                    <a:pt x="1400441" y="152845"/>
                    <a:pt x="1382100" y="146349"/>
                    <a:pt x="1364141" y="139853"/>
                  </a:cubicBezTo>
                  <a:cubicBezTo>
                    <a:pt x="1349621" y="134885"/>
                    <a:pt x="1348474" y="135650"/>
                    <a:pt x="1348474" y="151698"/>
                  </a:cubicBezTo>
                  <a:cubicBezTo>
                    <a:pt x="1348474" y="173096"/>
                    <a:pt x="1348092" y="194113"/>
                    <a:pt x="1348474" y="215511"/>
                  </a:cubicBezTo>
                  <a:cubicBezTo>
                    <a:pt x="1348474" y="224681"/>
                    <a:pt x="1345035" y="227356"/>
                    <a:pt x="1336247" y="227738"/>
                  </a:cubicBezTo>
                  <a:cubicBezTo>
                    <a:pt x="1325165" y="228120"/>
                    <a:pt x="1311027" y="222389"/>
                    <a:pt x="1303385" y="231177"/>
                  </a:cubicBezTo>
                  <a:cubicBezTo>
                    <a:pt x="1295743" y="239966"/>
                    <a:pt x="1301092" y="254104"/>
                    <a:pt x="1300710" y="265567"/>
                  </a:cubicBezTo>
                  <a:cubicBezTo>
                    <a:pt x="1300328" y="280470"/>
                    <a:pt x="1300710" y="295372"/>
                    <a:pt x="1300710" y="310274"/>
                  </a:cubicBezTo>
                  <a:cubicBezTo>
                    <a:pt x="1300710" y="330144"/>
                    <a:pt x="1300710" y="330144"/>
                    <a:pt x="1320198" y="330144"/>
                  </a:cubicBezTo>
                  <a:cubicBezTo>
                    <a:pt x="1359555" y="330144"/>
                    <a:pt x="1395474" y="341225"/>
                    <a:pt x="1426425" y="365298"/>
                  </a:cubicBezTo>
                  <a:cubicBezTo>
                    <a:pt x="1469986" y="398542"/>
                    <a:pt x="1492530" y="443249"/>
                    <a:pt x="1493677" y="497891"/>
                  </a:cubicBezTo>
                  <a:cubicBezTo>
                    <a:pt x="1494441" y="535338"/>
                    <a:pt x="1494441" y="573167"/>
                    <a:pt x="1493677" y="610614"/>
                  </a:cubicBezTo>
                  <a:cubicBezTo>
                    <a:pt x="1493294" y="626281"/>
                    <a:pt x="1498644" y="630102"/>
                    <a:pt x="1513164" y="629337"/>
                  </a:cubicBezTo>
                  <a:cubicBezTo>
                    <a:pt x="1542205" y="628191"/>
                    <a:pt x="1571627" y="629337"/>
                    <a:pt x="1600668" y="628955"/>
                  </a:cubicBezTo>
                  <a:cubicBezTo>
                    <a:pt x="1611367" y="628573"/>
                    <a:pt x="1615570" y="631630"/>
                    <a:pt x="1615570" y="643093"/>
                  </a:cubicBezTo>
                  <a:cubicBezTo>
                    <a:pt x="1614806" y="672134"/>
                    <a:pt x="1615188" y="701556"/>
                    <a:pt x="1615570" y="730597"/>
                  </a:cubicBezTo>
                  <a:cubicBezTo>
                    <a:pt x="1615952" y="741296"/>
                    <a:pt x="1612131" y="745499"/>
                    <a:pt x="1601050" y="745499"/>
                  </a:cubicBezTo>
                  <a:cubicBezTo>
                    <a:pt x="1572009" y="745117"/>
                    <a:pt x="1542587" y="745117"/>
                    <a:pt x="1513546" y="745499"/>
                  </a:cubicBezTo>
                  <a:cubicBezTo>
                    <a:pt x="1494059" y="745499"/>
                    <a:pt x="1494059" y="745499"/>
                    <a:pt x="1494059" y="765751"/>
                  </a:cubicBezTo>
                  <a:cubicBezTo>
                    <a:pt x="1494059" y="779507"/>
                    <a:pt x="1494059" y="793645"/>
                    <a:pt x="1494059" y="807401"/>
                  </a:cubicBezTo>
                  <a:cubicBezTo>
                    <a:pt x="1494059" y="849051"/>
                    <a:pt x="1511636" y="867011"/>
                    <a:pt x="1553668" y="867011"/>
                  </a:cubicBezTo>
                  <a:cubicBezTo>
                    <a:pt x="1625887" y="867011"/>
                    <a:pt x="1698106" y="867011"/>
                    <a:pt x="1770325" y="867011"/>
                  </a:cubicBezTo>
                  <a:cubicBezTo>
                    <a:pt x="1793252" y="867011"/>
                    <a:pt x="1793252" y="867011"/>
                    <a:pt x="1793252" y="890320"/>
                  </a:cubicBezTo>
                  <a:cubicBezTo>
                    <a:pt x="1793634" y="965978"/>
                    <a:pt x="1793634" y="1042018"/>
                    <a:pt x="1793634" y="1118440"/>
                  </a:cubicBezTo>
                  <a:close/>
                </a:path>
              </a:pathLst>
            </a:custGeom>
            <a:solidFill>
              <a:srgbClr val="828282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0E163077-62D2-4DE2-A83F-CAE50FC60047}"/>
                </a:ext>
              </a:extLst>
            </p:cNvPr>
            <p:cNvSpPr/>
            <p:nvPr/>
          </p:nvSpPr>
          <p:spPr>
            <a:xfrm>
              <a:off x="7992042" y="5042406"/>
              <a:ext cx="116161" cy="4017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3FD51634-1659-4C4F-B54D-A02E4115214C}"/>
                </a:ext>
              </a:extLst>
            </p:cNvPr>
            <p:cNvGrpSpPr/>
            <p:nvPr/>
          </p:nvGrpSpPr>
          <p:grpSpPr>
            <a:xfrm rot="10394857">
              <a:off x="8805366" y="5609426"/>
              <a:ext cx="180951" cy="272146"/>
              <a:chOff x="9979267" y="4236569"/>
              <a:chExt cx="1414785" cy="2127797"/>
            </a:xfrm>
          </p:grpSpPr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FE619F1C-D3B7-4248-BC78-44043586278E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137A4416-0DCD-4A4F-944A-6C24ECC83AD3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37D9A22B-F330-4F96-A8D3-42AECD5E0C08}"/>
                </a:ext>
              </a:extLst>
            </p:cNvPr>
            <p:cNvGrpSpPr/>
            <p:nvPr/>
          </p:nvGrpSpPr>
          <p:grpSpPr>
            <a:xfrm rot="10800000">
              <a:off x="8768878" y="5965136"/>
              <a:ext cx="180951" cy="272146"/>
              <a:chOff x="9979267" y="4236569"/>
              <a:chExt cx="1414785" cy="2127797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50705C1F-49B5-4E69-B694-EC8A62ACA35E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E0173C3D-FD9D-4D57-9D64-658C677C13ED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8319076A-F8B1-43EC-A5A8-6881D343E9DA}"/>
                </a:ext>
              </a:extLst>
            </p:cNvPr>
            <p:cNvGrpSpPr/>
            <p:nvPr/>
          </p:nvGrpSpPr>
          <p:grpSpPr>
            <a:xfrm rot="8612789">
              <a:off x="8831059" y="6312285"/>
              <a:ext cx="180951" cy="272146"/>
              <a:chOff x="9979267" y="4236569"/>
              <a:chExt cx="1414785" cy="2127797"/>
            </a:xfrm>
          </p:grpSpPr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99BA6BBE-45D3-423F-A474-B8BC70451F50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E2092720-DC40-4D6C-9586-E6966350A922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CA9E006-3F19-405E-AB96-037351C863D5}"/>
                </a:ext>
              </a:extLst>
            </p:cNvPr>
            <p:cNvGrpSpPr/>
            <p:nvPr/>
          </p:nvGrpSpPr>
          <p:grpSpPr>
            <a:xfrm rot="14210442">
              <a:off x="9268965" y="6329399"/>
              <a:ext cx="180951" cy="272146"/>
              <a:chOff x="9979267" y="4236569"/>
              <a:chExt cx="1414785" cy="2127797"/>
            </a:xfrm>
          </p:grpSpPr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FC7CE161-28E7-480C-B0AD-85AA7059ADF0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9BADBCC1-DD9C-4ED3-ADF2-AE5174F71B45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9" name="Group 351">
            <a:extLst>
              <a:ext uri="{FF2B5EF4-FFF2-40B4-BE49-F238E27FC236}">
                <a16:creationId xmlns:a16="http://schemas.microsoft.com/office/drawing/2014/main" id="{5361789C-93C3-4449-BD1A-73B382CA5585}"/>
              </a:ext>
            </a:extLst>
          </p:cNvPr>
          <p:cNvGrpSpPr/>
          <p:nvPr/>
        </p:nvGrpSpPr>
        <p:grpSpPr>
          <a:xfrm>
            <a:off x="4822578" y="1300089"/>
            <a:ext cx="1358753" cy="835357"/>
            <a:chOff x="5025790" y="5222006"/>
            <a:chExt cx="1906704" cy="1172236"/>
          </a:xfrm>
        </p:grpSpPr>
        <p:sp>
          <p:nvSpPr>
            <p:cNvPr id="90" name="Freeform: Shape 403">
              <a:extLst>
                <a:ext uri="{FF2B5EF4-FFF2-40B4-BE49-F238E27FC236}">
                  <a16:creationId xmlns:a16="http://schemas.microsoft.com/office/drawing/2014/main" id="{5E55CAAB-E368-4D74-8ECA-1BD33396DD92}"/>
                </a:ext>
              </a:extLst>
            </p:cNvPr>
            <p:cNvSpPr/>
            <p:nvPr/>
          </p:nvSpPr>
          <p:spPr>
            <a:xfrm>
              <a:off x="5416104" y="5222006"/>
              <a:ext cx="1516390" cy="848071"/>
            </a:xfrm>
            <a:custGeom>
              <a:avLst/>
              <a:gdLst>
                <a:gd name="connsiteX0" fmla="*/ 4021 w 1516390"/>
                <a:gd name="connsiteY0" fmla="*/ 473743 h 848071"/>
                <a:gd name="connsiteX1" fmla="*/ 4021 w 1516390"/>
                <a:gd name="connsiteY1" fmla="*/ 27071 h 848071"/>
                <a:gd name="connsiteX2" fmla="*/ 30190 w 1516390"/>
                <a:gd name="connsiteY2" fmla="*/ 902 h 848071"/>
                <a:gd name="connsiteX3" fmla="*/ 52749 w 1516390"/>
                <a:gd name="connsiteY3" fmla="*/ 902 h 848071"/>
                <a:gd name="connsiteX4" fmla="*/ 1469468 w 1516390"/>
                <a:gd name="connsiteY4" fmla="*/ 0 h 848071"/>
                <a:gd name="connsiteX5" fmla="*/ 1516391 w 1516390"/>
                <a:gd name="connsiteY5" fmla="*/ 46021 h 848071"/>
                <a:gd name="connsiteX6" fmla="*/ 1516391 w 1516390"/>
                <a:gd name="connsiteY6" fmla="*/ 804010 h 848071"/>
                <a:gd name="connsiteX7" fmla="*/ 1477589 w 1516390"/>
                <a:gd name="connsiteY7" fmla="*/ 843715 h 848071"/>
                <a:gd name="connsiteX8" fmla="*/ 1459542 w 1516390"/>
                <a:gd name="connsiteY8" fmla="*/ 843715 h 848071"/>
                <a:gd name="connsiteX9" fmla="*/ 1363890 w 1516390"/>
                <a:gd name="connsiteY9" fmla="*/ 779646 h 848071"/>
                <a:gd name="connsiteX10" fmla="*/ 1220414 w 1516390"/>
                <a:gd name="connsiteY10" fmla="*/ 690312 h 848071"/>
                <a:gd name="connsiteX11" fmla="*/ 1102204 w 1516390"/>
                <a:gd name="connsiteY11" fmla="*/ 807620 h 848071"/>
                <a:gd name="connsiteX12" fmla="*/ 1058890 w 1516390"/>
                <a:gd name="connsiteY12" fmla="*/ 844617 h 848071"/>
                <a:gd name="connsiteX13" fmla="*/ 923535 w 1516390"/>
                <a:gd name="connsiteY13" fmla="*/ 844617 h 848071"/>
                <a:gd name="connsiteX14" fmla="*/ 892854 w 1516390"/>
                <a:gd name="connsiteY14" fmla="*/ 818448 h 848071"/>
                <a:gd name="connsiteX15" fmla="*/ 756596 w 1516390"/>
                <a:gd name="connsiteY15" fmla="*/ 691214 h 848071"/>
                <a:gd name="connsiteX16" fmla="*/ 621241 w 1516390"/>
                <a:gd name="connsiteY16" fmla="*/ 820253 h 848071"/>
                <a:gd name="connsiteX17" fmla="*/ 595072 w 1516390"/>
                <a:gd name="connsiteY17" fmla="*/ 845519 h 848071"/>
                <a:gd name="connsiteX18" fmla="*/ 441670 w 1516390"/>
                <a:gd name="connsiteY18" fmla="*/ 845519 h 848071"/>
                <a:gd name="connsiteX19" fmla="*/ 413696 w 1516390"/>
                <a:gd name="connsiteY19" fmla="*/ 817546 h 848071"/>
                <a:gd name="connsiteX20" fmla="*/ 276536 w 1516390"/>
                <a:gd name="connsiteY20" fmla="*/ 691214 h 848071"/>
                <a:gd name="connsiteX21" fmla="*/ 142986 w 1516390"/>
                <a:gd name="connsiteY21" fmla="*/ 816643 h 848071"/>
                <a:gd name="connsiteX22" fmla="*/ 110501 w 1516390"/>
                <a:gd name="connsiteY22" fmla="*/ 844617 h 848071"/>
                <a:gd name="connsiteX23" fmla="*/ 105989 w 1516390"/>
                <a:gd name="connsiteY23" fmla="*/ 844617 h 848071"/>
                <a:gd name="connsiteX24" fmla="*/ 8533 w 1516390"/>
                <a:gd name="connsiteY24" fmla="*/ 831081 h 848071"/>
                <a:gd name="connsiteX25" fmla="*/ 35604 w 1516390"/>
                <a:gd name="connsiteY25" fmla="*/ 674972 h 848071"/>
                <a:gd name="connsiteX26" fmla="*/ 283755 w 1516390"/>
                <a:gd name="connsiteY26" fmla="*/ 406968 h 848071"/>
                <a:gd name="connsiteX27" fmla="*/ 292779 w 1516390"/>
                <a:gd name="connsiteY27" fmla="*/ 300489 h 848071"/>
                <a:gd name="connsiteX28" fmla="*/ 182690 w 1516390"/>
                <a:gd name="connsiteY28" fmla="*/ 312219 h 848071"/>
                <a:gd name="connsiteX29" fmla="*/ 4021 w 1516390"/>
                <a:gd name="connsiteY29" fmla="*/ 473743 h 84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6390" h="848071">
                  <a:moveTo>
                    <a:pt x="4021" y="473743"/>
                  </a:moveTo>
                  <a:cubicBezTo>
                    <a:pt x="4021" y="336583"/>
                    <a:pt x="4021" y="181376"/>
                    <a:pt x="4021" y="27071"/>
                  </a:cubicBezTo>
                  <a:cubicBezTo>
                    <a:pt x="4021" y="7219"/>
                    <a:pt x="10338" y="-903"/>
                    <a:pt x="30190" y="902"/>
                  </a:cubicBezTo>
                  <a:cubicBezTo>
                    <a:pt x="37409" y="1805"/>
                    <a:pt x="45530" y="902"/>
                    <a:pt x="52749" y="902"/>
                  </a:cubicBezTo>
                  <a:cubicBezTo>
                    <a:pt x="524688" y="902"/>
                    <a:pt x="997529" y="1805"/>
                    <a:pt x="1469468" y="0"/>
                  </a:cubicBezTo>
                  <a:cubicBezTo>
                    <a:pt x="1506464" y="0"/>
                    <a:pt x="1516391" y="9024"/>
                    <a:pt x="1516391" y="46021"/>
                  </a:cubicBezTo>
                  <a:cubicBezTo>
                    <a:pt x="1514586" y="298684"/>
                    <a:pt x="1514586" y="551347"/>
                    <a:pt x="1516391" y="804010"/>
                  </a:cubicBezTo>
                  <a:cubicBezTo>
                    <a:pt x="1516391" y="833788"/>
                    <a:pt x="1510074" y="850031"/>
                    <a:pt x="1477589" y="843715"/>
                  </a:cubicBezTo>
                  <a:cubicBezTo>
                    <a:pt x="1472175" y="842812"/>
                    <a:pt x="1465858" y="842812"/>
                    <a:pt x="1459542" y="843715"/>
                  </a:cubicBezTo>
                  <a:cubicBezTo>
                    <a:pt x="1411716" y="847324"/>
                    <a:pt x="1372012" y="850933"/>
                    <a:pt x="1363890" y="779646"/>
                  </a:cubicBezTo>
                  <a:cubicBezTo>
                    <a:pt x="1356672" y="718285"/>
                    <a:pt x="1287189" y="683995"/>
                    <a:pt x="1220414" y="690312"/>
                  </a:cubicBezTo>
                  <a:cubicBezTo>
                    <a:pt x="1159955" y="696629"/>
                    <a:pt x="1106715" y="744454"/>
                    <a:pt x="1102204" y="807620"/>
                  </a:cubicBezTo>
                  <a:cubicBezTo>
                    <a:pt x="1099497" y="841008"/>
                    <a:pt x="1087766" y="845519"/>
                    <a:pt x="1058890" y="844617"/>
                  </a:cubicBezTo>
                  <a:cubicBezTo>
                    <a:pt x="1013771" y="842812"/>
                    <a:pt x="968653" y="842812"/>
                    <a:pt x="923535" y="844617"/>
                  </a:cubicBezTo>
                  <a:cubicBezTo>
                    <a:pt x="903682" y="845519"/>
                    <a:pt x="895561" y="840105"/>
                    <a:pt x="892854" y="818448"/>
                  </a:cubicBezTo>
                  <a:cubicBezTo>
                    <a:pt x="882928" y="737235"/>
                    <a:pt x="830591" y="690312"/>
                    <a:pt x="756596" y="691214"/>
                  </a:cubicBezTo>
                  <a:cubicBezTo>
                    <a:pt x="682602" y="691214"/>
                    <a:pt x="630265" y="739942"/>
                    <a:pt x="621241" y="820253"/>
                  </a:cubicBezTo>
                  <a:cubicBezTo>
                    <a:pt x="619436" y="840105"/>
                    <a:pt x="614022" y="846422"/>
                    <a:pt x="595072" y="845519"/>
                  </a:cubicBezTo>
                  <a:cubicBezTo>
                    <a:pt x="543638" y="844617"/>
                    <a:pt x="493105" y="843715"/>
                    <a:pt x="441670" y="845519"/>
                  </a:cubicBezTo>
                  <a:cubicBezTo>
                    <a:pt x="419110" y="846422"/>
                    <a:pt x="415501" y="838300"/>
                    <a:pt x="413696" y="817546"/>
                  </a:cubicBezTo>
                  <a:cubicBezTo>
                    <a:pt x="406478" y="740844"/>
                    <a:pt x="350531" y="690312"/>
                    <a:pt x="276536" y="691214"/>
                  </a:cubicBezTo>
                  <a:cubicBezTo>
                    <a:pt x="204347" y="692117"/>
                    <a:pt x="149303" y="741747"/>
                    <a:pt x="142986" y="816643"/>
                  </a:cubicBezTo>
                  <a:cubicBezTo>
                    <a:pt x="141181" y="842812"/>
                    <a:pt x="131255" y="846422"/>
                    <a:pt x="110501" y="844617"/>
                  </a:cubicBezTo>
                  <a:cubicBezTo>
                    <a:pt x="108696" y="844617"/>
                    <a:pt x="107793" y="844617"/>
                    <a:pt x="105989" y="844617"/>
                  </a:cubicBezTo>
                  <a:cubicBezTo>
                    <a:pt x="72601" y="838300"/>
                    <a:pt x="16654" y="863567"/>
                    <a:pt x="8533" y="831081"/>
                  </a:cubicBezTo>
                  <a:cubicBezTo>
                    <a:pt x="-3198" y="781451"/>
                    <a:pt x="-9515" y="724602"/>
                    <a:pt x="35604" y="674972"/>
                  </a:cubicBezTo>
                  <a:cubicBezTo>
                    <a:pt x="117720" y="584735"/>
                    <a:pt x="200738" y="496303"/>
                    <a:pt x="283755" y="406968"/>
                  </a:cubicBezTo>
                  <a:cubicBezTo>
                    <a:pt x="319850" y="368166"/>
                    <a:pt x="323460" y="330267"/>
                    <a:pt x="292779" y="300489"/>
                  </a:cubicBezTo>
                  <a:cubicBezTo>
                    <a:pt x="261196" y="268906"/>
                    <a:pt x="223297" y="275222"/>
                    <a:pt x="182690" y="312219"/>
                  </a:cubicBezTo>
                  <a:cubicBezTo>
                    <a:pt x="122232" y="369068"/>
                    <a:pt x="59066" y="424113"/>
                    <a:pt x="4021" y="473743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04">
              <a:extLst>
                <a:ext uri="{FF2B5EF4-FFF2-40B4-BE49-F238E27FC236}">
                  <a16:creationId xmlns:a16="http://schemas.microsoft.com/office/drawing/2014/main" id="{3D2A6E7F-C217-403B-A78D-B3E423CCB39D}"/>
                </a:ext>
              </a:extLst>
            </p:cNvPr>
            <p:cNvSpPr/>
            <p:nvPr/>
          </p:nvSpPr>
          <p:spPr>
            <a:xfrm>
              <a:off x="5025790" y="5527024"/>
              <a:ext cx="679635" cy="389805"/>
            </a:xfrm>
            <a:custGeom>
              <a:avLst/>
              <a:gdLst>
                <a:gd name="connsiteX0" fmla="*/ 0 w 679635"/>
                <a:gd name="connsiteY0" fmla="*/ 388902 h 389805"/>
                <a:gd name="connsiteX1" fmla="*/ 86627 w 679635"/>
                <a:gd name="connsiteY1" fmla="*/ 227379 h 389805"/>
                <a:gd name="connsiteX2" fmla="*/ 360948 w 679635"/>
                <a:gd name="connsiteY2" fmla="*/ 211136 h 389805"/>
                <a:gd name="connsiteX3" fmla="*/ 428625 w 679635"/>
                <a:gd name="connsiteY3" fmla="*/ 197601 h 389805"/>
                <a:gd name="connsiteX4" fmla="*/ 596466 w 679635"/>
                <a:gd name="connsiteY4" fmla="*/ 21639 h 389805"/>
                <a:gd name="connsiteX5" fmla="*/ 663241 w 679635"/>
                <a:gd name="connsiteY5" fmla="*/ 11712 h 389805"/>
                <a:gd name="connsiteX6" fmla="*/ 659631 w 679635"/>
                <a:gd name="connsiteY6" fmla="*/ 82097 h 389805"/>
                <a:gd name="connsiteX7" fmla="*/ 395238 w 679635"/>
                <a:gd name="connsiteY7" fmla="*/ 370855 h 389805"/>
                <a:gd name="connsiteX8" fmla="*/ 357338 w 679635"/>
                <a:gd name="connsiteY8" fmla="*/ 389805 h 389805"/>
                <a:gd name="connsiteX9" fmla="*/ 0 w 679635"/>
                <a:gd name="connsiteY9" fmla="*/ 388902 h 38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635" h="389805">
                  <a:moveTo>
                    <a:pt x="0" y="388902"/>
                  </a:moveTo>
                  <a:cubicBezTo>
                    <a:pt x="15340" y="323932"/>
                    <a:pt x="16243" y="259864"/>
                    <a:pt x="86627" y="227379"/>
                  </a:cubicBezTo>
                  <a:cubicBezTo>
                    <a:pt x="176864" y="184967"/>
                    <a:pt x="268003" y="174139"/>
                    <a:pt x="360948" y="211136"/>
                  </a:cubicBezTo>
                  <a:cubicBezTo>
                    <a:pt x="390726" y="222867"/>
                    <a:pt x="406968" y="221062"/>
                    <a:pt x="428625" y="197601"/>
                  </a:cubicBezTo>
                  <a:cubicBezTo>
                    <a:pt x="482767" y="137142"/>
                    <a:pt x="540519" y="80293"/>
                    <a:pt x="596466" y="21639"/>
                  </a:cubicBezTo>
                  <a:cubicBezTo>
                    <a:pt x="617220" y="-18"/>
                    <a:pt x="639779" y="-9042"/>
                    <a:pt x="663241" y="11712"/>
                  </a:cubicBezTo>
                  <a:cubicBezTo>
                    <a:pt x="689409" y="34272"/>
                    <a:pt x="681288" y="59538"/>
                    <a:pt x="659631" y="82097"/>
                  </a:cubicBezTo>
                  <a:cubicBezTo>
                    <a:pt x="569395" y="176846"/>
                    <a:pt x="478256" y="269790"/>
                    <a:pt x="395238" y="370855"/>
                  </a:cubicBezTo>
                  <a:cubicBezTo>
                    <a:pt x="385311" y="383488"/>
                    <a:pt x="374483" y="389805"/>
                    <a:pt x="357338" y="389805"/>
                  </a:cubicBezTo>
                  <a:cubicBezTo>
                    <a:pt x="239128" y="388902"/>
                    <a:pt x="122722" y="388902"/>
                    <a:pt x="0" y="388902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05">
              <a:extLst>
                <a:ext uri="{FF2B5EF4-FFF2-40B4-BE49-F238E27FC236}">
                  <a16:creationId xmlns:a16="http://schemas.microsoft.com/office/drawing/2014/main" id="{C504DFA1-B570-4572-AFAB-FAAAEDC6C49E}"/>
                </a:ext>
              </a:extLst>
            </p:cNvPr>
            <p:cNvSpPr/>
            <p:nvPr/>
          </p:nvSpPr>
          <p:spPr>
            <a:xfrm>
              <a:off x="5489473" y="6221830"/>
              <a:ext cx="408482" cy="172412"/>
            </a:xfrm>
            <a:custGeom>
              <a:avLst/>
              <a:gdLst>
                <a:gd name="connsiteX0" fmla="*/ 348450 w 408482"/>
                <a:gd name="connsiteY0" fmla="*/ 0 h 172412"/>
                <a:gd name="connsiteX1" fmla="*/ 401689 w 408482"/>
                <a:gd name="connsiteY1" fmla="*/ 95651 h 172412"/>
                <a:gd name="connsiteX2" fmla="*/ 295210 w 408482"/>
                <a:gd name="connsiteY2" fmla="*/ 171450 h 172412"/>
                <a:gd name="connsiteX3" fmla="*/ 69618 w 408482"/>
                <a:gd name="connsiteY3" fmla="*/ 172352 h 172412"/>
                <a:gd name="connsiteX4" fmla="*/ 20890 w 408482"/>
                <a:gd name="connsiteY4" fmla="*/ 135355 h 172412"/>
                <a:gd name="connsiteX5" fmla="*/ 7354 w 408482"/>
                <a:gd name="connsiteY5" fmla="*/ 97456 h 172412"/>
                <a:gd name="connsiteX6" fmla="*/ 58789 w 408482"/>
                <a:gd name="connsiteY6" fmla="*/ 902 h 172412"/>
                <a:gd name="connsiteX7" fmla="*/ 348450 w 408482"/>
                <a:gd name="connsiteY7" fmla="*/ 0 h 17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482" h="172412">
                  <a:moveTo>
                    <a:pt x="348450" y="0"/>
                  </a:moveTo>
                  <a:cubicBezTo>
                    <a:pt x="404396" y="16243"/>
                    <a:pt x="418834" y="42411"/>
                    <a:pt x="401689" y="95651"/>
                  </a:cubicBezTo>
                  <a:cubicBezTo>
                    <a:pt x="377325" y="171450"/>
                    <a:pt x="377325" y="171450"/>
                    <a:pt x="295210" y="171450"/>
                  </a:cubicBezTo>
                  <a:cubicBezTo>
                    <a:pt x="220313" y="171450"/>
                    <a:pt x="144514" y="169645"/>
                    <a:pt x="69618" y="172352"/>
                  </a:cubicBezTo>
                  <a:cubicBezTo>
                    <a:pt x="39840" y="173255"/>
                    <a:pt x="25401" y="164231"/>
                    <a:pt x="20890" y="135355"/>
                  </a:cubicBezTo>
                  <a:cubicBezTo>
                    <a:pt x="19085" y="122722"/>
                    <a:pt x="11866" y="110089"/>
                    <a:pt x="7354" y="97456"/>
                  </a:cubicBezTo>
                  <a:cubicBezTo>
                    <a:pt x="-10693" y="44216"/>
                    <a:pt x="3745" y="18047"/>
                    <a:pt x="58789" y="902"/>
                  </a:cubicBezTo>
                  <a:cubicBezTo>
                    <a:pt x="156245" y="8122"/>
                    <a:pt x="252798" y="8122"/>
                    <a:pt x="348450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06">
              <a:extLst>
                <a:ext uri="{FF2B5EF4-FFF2-40B4-BE49-F238E27FC236}">
                  <a16:creationId xmlns:a16="http://schemas.microsoft.com/office/drawing/2014/main" id="{BEBBC3E5-A3D6-49D5-86C3-0D3119D29F2E}"/>
                </a:ext>
              </a:extLst>
            </p:cNvPr>
            <p:cNvSpPr/>
            <p:nvPr/>
          </p:nvSpPr>
          <p:spPr>
            <a:xfrm>
              <a:off x="6451974" y="6222732"/>
              <a:ext cx="408069" cy="171510"/>
            </a:xfrm>
            <a:custGeom>
              <a:avLst/>
              <a:gdLst>
                <a:gd name="connsiteX0" fmla="*/ 350580 w 408069"/>
                <a:gd name="connsiteY0" fmla="*/ 0 h 171510"/>
                <a:gd name="connsiteX1" fmla="*/ 402015 w 408069"/>
                <a:gd name="connsiteY1" fmla="*/ 93847 h 171510"/>
                <a:gd name="connsiteX2" fmla="*/ 297341 w 408069"/>
                <a:gd name="connsiteY2" fmla="*/ 170548 h 171510"/>
                <a:gd name="connsiteX3" fmla="*/ 67237 w 408069"/>
                <a:gd name="connsiteY3" fmla="*/ 171450 h 171510"/>
                <a:gd name="connsiteX4" fmla="*/ 20313 w 408069"/>
                <a:gd name="connsiteY4" fmla="*/ 137160 h 171510"/>
                <a:gd name="connsiteX5" fmla="*/ 6778 w 408069"/>
                <a:gd name="connsiteY5" fmla="*/ 94749 h 171510"/>
                <a:gd name="connsiteX6" fmla="*/ 60920 w 408069"/>
                <a:gd name="connsiteY6" fmla="*/ 0 h 171510"/>
                <a:gd name="connsiteX7" fmla="*/ 350580 w 408069"/>
                <a:gd name="connsiteY7" fmla="*/ 0 h 17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069" h="171510">
                  <a:moveTo>
                    <a:pt x="350580" y="0"/>
                  </a:moveTo>
                  <a:cubicBezTo>
                    <a:pt x="404722" y="18047"/>
                    <a:pt x="417356" y="43314"/>
                    <a:pt x="402015" y="93847"/>
                  </a:cubicBezTo>
                  <a:cubicBezTo>
                    <a:pt x="377651" y="170548"/>
                    <a:pt x="377651" y="170548"/>
                    <a:pt x="297341" y="170548"/>
                  </a:cubicBezTo>
                  <a:cubicBezTo>
                    <a:pt x="220639" y="170548"/>
                    <a:pt x="143938" y="168743"/>
                    <a:pt x="67237" y="171450"/>
                  </a:cubicBezTo>
                  <a:cubicBezTo>
                    <a:pt x="39263" y="172353"/>
                    <a:pt x="25727" y="163329"/>
                    <a:pt x="20313" y="137160"/>
                  </a:cubicBezTo>
                  <a:cubicBezTo>
                    <a:pt x="17606" y="122722"/>
                    <a:pt x="11290" y="108284"/>
                    <a:pt x="6778" y="94749"/>
                  </a:cubicBezTo>
                  <a:cubicBezTo>
                    <a:pt x="-10367" y="41509"/>
                    <a:pt x="4071" y="15340"/>
                    <a:pt x="60920" y="0"/>
                  </a:cubicBezTo>
                  <a:cubicBezTo>
                    <a:pt x="158376" y="8122"/>
                    <a:pt x="254929" y="7219"/>
                    <a:pt x="350580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07">
              <a:extLst>
                <a:ext uri="{FF2B5EF4-FFF2-40B4-BE49-F238E27FC236}">
                  <a16:creationId xmlns:a16="http://schemas.microsoft.com/office/drawing/2014/main" id="{D3116FC6-A6B6-46D4-8AC7-92465C85D192}"/>
                </a:ext>
              </a:extLst>
            </p:cNvPr>
            <p:cNvSpPr/>
            <p:nvPr/>
          </p:nvSpPr>
          <p:spPr>
            <a:xfrm>
              <a:off x="5972047" y="6221830"/>
              <a:ext cx="407008" cy="172408"/>
            </a:xfrm>
            <a:custGeom>
              <a:avLst/>
              <a:gdLst>
                <a:gd name="connsiteX0" fmla="*/ 346837 w 407008"/>
                <a:gd name="connsiteY0" fmla="*/ 0 h 172408"/>
                <a:gd name="connsiteX1" fmla="*/ 400077 w 407008"/>
                <a:gd name="connsiteY1" fmla="*/ 94749 h 172408"/>
                <a:gd name="connsiteX2" fmla="*/ 295402 w 407008"/>
                <a:gd name="connsiteY2" fmla="*/ 171450 h 172408"/>
                <a:gd name="connsiteX3" fmla="*/ 66200 w 407008"/>
                <a:gd name="connsiteY3" fmla="*/ 172352 h 172408"/>
                <a:gd name="connsiteX4" fmla="*/ 20180 w 407008"/>
                <a:gd name="connsiteY4" fmla="*/ 138062 h 172408"/>
                <a:gd name="connsiteX5" fmla="*/ 6644 w 407008"/>
                <a:gd name="connsiteY5" fmla="*/ 95651 h 172408"/>
                <a:gd name="connsiteX6" fmla="*/ 60786 w 407008"/>
                <a:gd name="connsiteY6" fmla="*/ 902 h 172408"/>
                <a:gd name="connsiteX7" fmla="*/ 346837 w 407008"/>
                <a:gd name="connsiteY7" fmla="*/ 0 h 17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008" h="172408">
                  <a:moveTo>
                    <a:pt x="346837" y="0"/>
                  </a:moveTo>
                  <a:cubicBezTo>
                    <a:pt x="403686" y="16243"/>
                    <a:pt x="417222" y="41509"/>
                    <a:pt x="400077" y="94749"/>
                  </a:cubicBezTo>
                  <a:cubicBezTo>
                    <a:pt x="375713" y="171450"/>
                    <a:pt x="375713" y="171450"/>
                    <a:pt x="295402" y="171450"/>
                  </a:cubicBezTo>
                  <a:cubicBezTo>
                    <a:pt x="218701" y="171450"/>
                    <a:pt x="142902" y="169645"/>
                    <a:pt x="66200" y="172352"/>
                  </a:cubicBezTo>
                  <a:cubicBezTo>
                    <a:pt x="38227" y="173255"/>
                    <a:pt x="25594" y="163328"/>
                    <a:pt x="20180" y="138062"/>
                  </a:cubicBezTo>
                  <a:cubicBezTo>
                    <a:pt x="16570" y="123625"/>
                    <a:pt x="11156" y="109186"/>
                    <a:pt x="6644" y="95651"/>
                  </a:cubicBezTo>
                  <a:cubicBezTo>
                    <a:pt x="-10501" y="42411"/>
                    <a:pt x="4840" y="16243"/>
                    <a:pt x="60786" y="902"/>
                  </a:cubicBezTo>
                  <a:cubicBezTo>
                    <a:pt x="155535" y="8122"/>
                    <a:pt x="251186" y="8122"/>
                    <a:pt x="346837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08">
              <a:extLst>
                <a:ext uri="{FF2B5EF4-FFF2-40B4-BE49-F238E27FC236}">
                  <a16:creationId xmlns:a16="http://schemas.microsoft.com/office/drawing/2014/main" id="{3729F436-EB1E-4563-B2AC-58254942C5F1}"/>
                </a:ext>
              </a:extLst>
            </p:cNvPr>
            <p:cNvSpPr/>
            <p:nvPr/>
          </p:nvSpPr>
          <p:spPr>
            <a:xfrm>
              <a:off x="5162048" y="5482680"/>
              <a:ext cx="211154" cy="207667"/>
            </a:xfrm>
            <a:custGeom>
              <a:avLst/>
              <a:gdLst>
                <a:gd name="connsiteX0" fmla="*/ 103772 w 211154"/>
                <a:gd name="connsiteY0" fmla="*/ 207654 h 207667"/>
                <a:gd name="connsiteX1" fmla="*/ 0 w 211154"/>
                <a:gd name="connsiteY1" fmla="*/ 105687 h 207667"/>
                <a:gd name="connsiteX2" fmla="*/ 110089 w 211154"/>
                <a:gd name="connsiteY2" fmla="*/ 109 h 207667"/>
                <a:gd name="connsiteX3" fmla="*/ 211154 w 211154"/>
                <a:gd name="connsiteY3" fmla="*/ 105687 h 207667"/>
                <a:gd name="connsiteX4" fmla="*/ 103772 w 211154"/>
                <a:gd name="connsiteY4" fmla="*/ 207654 h 20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54" h="207667">
                  <a:moveTo>
                    <a:pt x="103772" y="207654"/>
                  </a:moveTo>
                  <a:cubicBezTo>
                    <a:pt x="46021" y="206752"/>
                    <a:pt x="902" y="162536"/>
                    <a:pt x="0" y="105687"/>
                  </a:cubicBezTo>
                  <a:cubicBezTo>
                    <a:pt x="0" y="45228"/>
                    <a:pt x="48728" y="-2597"/>
                    <a:pt x="110089" y="109"/>
                  </a:cubicBezTo>
                  <a:cubicBezTo>
                    <a:pt x="166938" y="1914"/>
                    <a:pt x="211154" y="47935"/>
                    <a:pt x="211154" y="105687"/>
                  </a:cubicBezTo>
                  <a:cubicBezTo>
                    <a:pt x="210252" y="163439"/>
                    <a:pt x="164231" y="208557"/>
                    <a:pt x="103772" y="207654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09">
              <a:extLst>
                <a:ext uri="{FF2B5EF4-FFF2-40B4-BE49-F238E27FC236}">
                  <a16:creationId xmlns:a16="http://schemas.microsoft.com/office/drawing/2014/main" id="{185DC951-D001-4945-80BB-0E469C86DDB6}"/>
                </a:ext>
              </a:extLst>
            </p:cNvPr>
            <p:cNvSpPr/>
            <p:nvPr/>
          </p:nvSpPr>
          <p:spPr>
            <a:xfrm>
              <a:off x="6513395" y="5963737"/>
              <a:ext cx="289401" cy="276140"/>
            </a:xfrm>
            <a:custGeom>
              <a:avLst/>
              <a:gdLst>
                <a:gd name="connsiteX0" fmla="*/ 63566 w 289401"/>
                <a:gd name="connsiteY0" fmla="*/ 197634 h 276140"/>
                <a:gd name="connsiteX1" fmla="*/ 225091 w 289401"/>
                <a:gd name="connsiteY1" fmla="*/ 197634 h 276140"/>
                <a:gd name="connsiteX2" fmla="*/ 289159 w 289401"/>
                <a:gd name="connsiteY2" fmla="*/ 258995 h 276140"/>
                <a:gd name="connsiteX3" fmla="*/ 262087 w 289401"/>
                <a:gd name="connsiteY3" fmla="*/ 276140 h 276140"/>
                <a:gd name="connsiteX4" fmla="*/ 25667 w 289401"/>
                <a:gd name="connsiteY4" fmla="*/ 276140 h 276140"/>
                <a:gd name="connsiteX5" fmla="*/ 401 w 289401"/>
                <a:gd name="connsiteY5" fmla="*/ 258995 h 276140"/>
                <a:gd name="connsiteX6" fmla="*/ 63566 w 289401"/>
                <a:gd name="connsiteY6" fmla="*/ 197634 h 276140"/>
                <a:gd name="connsiteX7" fmla="*/ 143878 w 289401"/>
                <a:gd name="connsiteY7" fmla="*/ 15 h 276140"/>
                <a:gd name="connsiteX8" fmla="*/ 227798 w 289401"/>
                <a:gd name="connsiteY8" fmla="*/ 85740 h 276140"/>
                <a:gd name="connsiteX9" fmla="*/ 142975 w 289401"/>
                <a:gd name="connsiteY9" fmla="*/ 170563 h 276140"/>
                <a:gd name="connsiteX10" fmla="*/ 57250 w 289401"/>
                <a:gd name="connsiteY10" fmla="*/ 85740 h 276140"/>
                <a:gd name="connsiteX11" fmla="*/ 143878 w 289401"/>
                <a:gd name="connsiteY11" fmla="*/ 15 h 27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401" h="276140">
                  <a:moveTo>
                    <a:pt x="63566" y="197634"/>
                  </a:moveTo>
                  <a:cubicBezTo>
                    <a:pt x="116806" y="201244"/>
                    <a:pt x="170948" y="201244"/>
                    <a:pt x="225091" y="197634"/>
                  </a:cubicBezTo>
                  <a:cubicBezTo>
                    <a:pt x="272014" y="194927"/>
                    <a:pt x="291866" y="212974"/>
                    <a:pt x="289159" y="258995"/>
                  </a:cubicBezTo>
                  <a:cubicBezTo>
                    <a:pt x="285549" y="273433"/>
                    <a:pt x="275623" y="276140"/>
                    <a:pt x="262087" y="276140"/>
                  </a:cubicBezTo>
                  <a:cubicBezTo>
                    <a:pt x="183581" y="276140"/>
                    <a:pt x="104173" y="276140"/>
                    <a:pt x="25667" y="276140"/>
                  </a:cubicBezTo>
                  <a:cubicBezTo>
                    <a:pt x="13034" y="276140"/>
                    <a:pt x="1303" y="275238"/>
                    <a:pt x="401" y="258995"/>
                  </a:cubicBezTo>
                  <a:cubicBezTo>
                    <a:pt x="-3209" y="212974"/>
                    <a:pt x="17546" y="194927"/>
                    <a:pt x="63566" y="197634"/>
                  </a:cubicBezTo>
                  <a:close/>
                  <a:moveTo>
                    <a:pt x="143878" y="15"/>
                  </a:moveTo>
                  <a:cubicBezTo>
                    <a:pt x="189898" y="-887"/>
                    <a:pt x="227798" y="37914"/>
                    <a:pt x="227798" y="85740"/>
                  </a:cubicBezTo>
                  <a:cubicBezTo>
                    <a:pt x="227798" y="134468"/>
                    <a:pt x="191703" y="170563"/>
                    <a:pt x="142975" y="170563"/>
                  </a:cubicBezTo>
                  <a:cubicBezTo>
                    <a:pt x="96052" y="170563"/>
                    <a:pt x="57250" y="132663"/>
                    <a:pt x="57250" y="85740"/>
                  </a:cubicBezTo>
                  <a:cubicBezTo>
                    <a:pt x="57250" y="40622"/>
                    <a:pt x="97857" y="15"/>
                    <a:pt x="143878" y="15"/>
                  </a:cubicBezTo>
                  <a:close/>
                </a:path>
              </a:pathLst>
            </a:custGeom>
            <a:solidFill>
              <a:srgbClr val="FBC230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410">
              <a:extLst>
                <a:ext uri="{FF2B5EF4-FFF2-40B4-BE49-F238E27FC236}">
                  <a16:creationId xmlns:a16="http://schemas.microsoft.com/office/drawing/2014/main" id="{2917007D-357B-4D8D-9E13-9F725FF0C18F}"/>
                </a:ext>
              </a:extLst>
            </p:cNvPr>
            <p:cNvSpPr/>
            <p:nvPr/>
          </p:nvSpPr>
          <p:spPr>
            <a:xfrm>
              <a:off x="5548954" y="5961932"/>
              <a:ext cx="289179" cy="277043"/>
            </a:xfrm>
            <a:custGeom>
              <a:avLst/>
              <a:gdLst>
                <a:gd name="connsiteX0" fmla="*/ 66084 w 289179"/>
                <a:gd name="connsiteY0" fmla="*/ 198537 h 277043"/>
                <a:gd name="connsiteX1" fmla="*/ 223095 w 289179"/>
                <a:gd name="connsiteY1" fmla="*/ 198537 h 277043"/>
                <a:gd name="connsiteX2" fmla="*/ 288969 w 289179"/>
                <a:gd name="connsiteY2" fmla="*/ 259898 h 277043"/>
                <a:gd name="connsiteX3" fmla="*/ 262800 w 289179"/>
                <a:gd name="connsiteY3" fmla="*/ 277043 h 277043"/>
                <a:gd name="connsiteX4" fmla="*/ 26379 w 289179"/>
                <a:gd name="connsiteY4" fmla="*/ 277043 h 277043"/>
                <a:gd name="connsiteX5" fmla="*/ 211 w 289179"/>
                <a:gd name="connsiteY5" fmla="*/ 259898 h 277043"/>
                <a:gd name="connsiteX6" fmla="*/ 66084 w 289179"/>
                <a:gd name="connsiteY6" fmla="*/ 198537 h 277043"/>
                <a:gd name="connsiteX7" fmla="*/ 143687 w 289179"/>
                <a:gd name="connsiteY7" fmla="*/ 15 h 277043"/>
                <a:gd name="connsiteX8" fmla="*/ 231217 w 289179"/>
                <a:gd name="connsiteY8" fmla="*/ 84838 h 277043"/>
                <a:gd name="connsiteX9" fmla="*/ 147297 w 289179"/>
                <a:gd name="connsiteY9" fmla="*/ 171465 h 277043"/>
                <a:gd name="connsiteX10" fmla="*/ 61572 w 289179"/>
                <a:gd name="connsiteY10" fmla="*/ 88447 h 277043"/>
                <a:gd name="connsiteX11" fmla="*/ 143687 w 289179"/>
                <a:gd name="connsiteY11" fmla="*/ 15 h 27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179" h="277043">
                  <a:moveTo>
                    <a:pt x="66084" y="198537"/>
                  </a:moveTo>
                  <a:cubicBezTo>
                    <a:pt x="118421" y="201244"/>
                    <a:pt x="170758" y="201244"/>
                    <a:pt x="223095" y="198537"/>
                  </a:cubicBezTo>
                  <a:cubicBezTo>
                    <a:pt x="268214" y="196732"/>
                    <a:pt x="291676" y="212975"/>
                    <a:pt x="288969" y="259898"/>
                  </a:cubicBezTo>
                  <a:cubicBezTo>
                    <a:pt x="286261" y="275238"/>
                    <a:pt x="276335" y="277043"/>
                    <a:pt x="262800" y="277043"/>
                  </a:cubicBezTo>
                  <a:cubicBezTo>
                    <a:pt x="184294" y="277043"/>
                    <a:pt x="104885" y="277043"/>
                    <a:pt x="26379" y="277043"/>
                  </a:cubicBezTo>
                  <a:cubicBezTo>
                    <a:pt x="13746" y="277043"/>
                    <a:pt x="2918" y="276140"/>
                    <a:pt x="211" y="259898"/>
                  </a:cubicBezTo>
                  <a:cubicBezTo>
                    <a:pt x="-2497" y="212975"/>
                    <a:pt x="20965" y="196732"/>
                    <a:pt x="66084" y="198537"/>
                  </a:cubicBezTo>
                  <a:close/>
                  <a:moveTo>
                    <a:pt x="143687" y="15"/>
                  </a:moveTo>
                  <a:cubicBezTo>
                    <a:pt x="189708" y="-887"/>
                    <a:pt x="229412" y="37915"/>
                    <a:pt x="231217" y="84838"/>
                  </a:cubicBezTo>
                  <a:cubicBezTo>
                    <a:pt x="232119" y="132664"/>
                    <a:pt x="195122" y="171465"/>
                    <a:pt x="147297" y="171465"/>
                  </a:cubicBezTo>
                  <a:cubicBezTo>
                    <a:pt x="98568" y="172368"/>
                    <a:pt x="61572" y="137176"/>
                    <a:pt x="61572" y="88447"/>
                  </a:cubicBezTo>
                  <a:cubicBezTo>
                    <a:pt x="60669" y="39719"/>
                    <a:pt x="96764" y="1820"/>
                    <a:pt x="143687" y="15"/>
                  </a:cubicBezTo>
                  <a:close/>
                </a:path>
              </a:pathLst>
            </a:custGeom>
            <a:solidFill>
              <a:srgbClr val="FBC33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8" name="Freeform: Shape 411">
              <a:extLst>
                <a:ext uri="{FF2B5EF4-FFF2-40B4-BE49-F238E27FC236}">
                  <a16:creationId xmlns:a16="http://schemas.microsoft.com/office/drawing/2014/main" id="{8E5C99AE-C16F-46B1-B32F-749308AE40A2}"/>
                </a:ext>
              </a:extLst>
            </p:cNvPr>
            <p:cNvSpPr/>
            <p:nvPr/>
          </p:nvSpPr>
          <p:spPr>
            <a:xfrm>
              <a:off x="6032834" y="5962790"/>
              <a:ext cx="286051" cy="276185"/>
            </a:xfrm>
            <a:custGeom>
              <a:avLst/>
              <a:gdLst>
                <a:gd name="connsiteX0" fmla="*/ 66775 w 286051"/>
                <a:gd name="connsiteY0" fmla="*/ 198581 h 276185"/>
                <a:gd name="connsiteX1" fmla="*/ 218373 w 286051"/>
                <a:gd name="connsiteY1" fmla="*/ 198581 h 276185"/>
                <a:gd name="connsiteX2" fmla="*/ 286051 w 286051"/>
                <a:gd name="connsiteY2" fmla="*/ 259040 h 276185"/>
                <a:gd name="connsiteX3" fmla="*/ 259882 w 286051"/>
                <a:gd name="connsiteY3" fmla="*/ 276185 h 276185"/>
                <a:gd name="connsiteX4" fmla="*/ 26169 w 286051"/>
                <a:gd name="connsiteY4" fmla="*/ 276185 h 276185"/>
                <a:gd name="connsiteX5" fmla="*/ 0 w 286051"/>
                <a:gd name="connsiteY5" fmla="*/ 259040 h 276185"/>
                <a:gd name="connsiteX6" fmla="*/ 66775 w 286051"/>
                <a:gd name="connsiteY6" fmla="*/ 198581 h 276185"/>
                <a:gd name="connsiteX7" fmla="*/ 143477 w 286051"/>
                <a:gd name="connsiteY7" fmla="*/ 60 h 276185"/>
                <a:gd name="connsiteX8" fmla="*/ 228299 w 286051"/>
                <a:gd name="connsiteY8" fmla="*/ 86687 h 276185"/>
                <a:gd name="connsiteX9" fmla="*/ 141672 w 286051"/>
                <a:gd name="connsiteY9" fmla="*/ 170607 h 276185"/>
                <a:gd name="connsiteX10" fmla="*/ 57752 w 286051"/>
                <a:gd name="connsiteY10" fmla="*/ 84882 h 276185"/>
                <a:gd name="connsiteX11" fmla="*/ 143477 w 286051"/>
                <a:gd name="connsiteY11" fmla="*/ 60 h 27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051" h="276185">
                  <a:moveTo>
                    <a:pt x="66775" y="198581"/>
                  </a:moveTo>
                  <a:cubicBezTo>
                    <a:pt x="117308" y="198581"/>
                    <a:pt x="167840" y="198581"/>
                    <a:pt x="218373" y="198581"/>
                  </a:cubicBezTo>
                  <a:cubicBezTo>
                    <a:pt x="280636" y="199484"/>
                    <a:pt x="281539" y="200386"/>
                    <a:pt x="286051" y="259040"/>
                  </a:cubicBezTo>
                  <a:cubicBezTo>
                    <a:pt x="284246" y="275282"/>
                    <a:pt x="273418" y="276185"/>
                    <a:pt x="259882" y="276185"/>
                  </a:cubicBezTo>
                  <a:cubicBezTo>
                    <a:pt x="182279" y="276185"/>
                    <a:pt x="103772" y="276185"/>
                    <a:pt x="26169" y="276185"/>
                  </a:cubicBezTo>
                  <a:cubicBezTo>
                    <a:pt x="13536" y="276185"/>
                    <a:pt x="1805" y="274380"/>
                    <a:pt x="0" y="259040"/>
                  </a:cubicBezTo>
                  <a:cubicBezTo>
                    <a:pt x="5414" y="198581"/>
                    <a:pt x="5414" y="198581"/>
                    <a:pt x="66775" y="198581"/>
                  </a:cubicBezTo>
                  <a:close/>
                  <a:moveTo>
                    <a:pt x="143477" y="60"/>
                  </a:moveTo>
                  <a:cubicBezTo>
                    <a:pt x="189498" y="962"/>
                    <a:pt x="229202" y="41569"/>
                    <a:pt x="228299" y="86687"/>
                  </a:cubicBezTo>
                  <a:cubicBezTo>
                    <a:pt x="227397" y="134513"/>
                    <a:pt x="189498" y="171510"/>
                    <a:pt x="141672" y="170607"/>
                  </a:cubicBezTo>
                  <a:cubicBezTo>
                    <a:pt x="92944" y="170607"/>
                    <a:pt x="57752" y="133610"/>
                    <a:pt x="57752" y="84882"/>
                  </a:cubicBezTo>
                  <a:cubicBezTo>
                    <a:pt x="57752" y="37057"/>
                    <a:pt x="96554" y="-1745"/>
                    <a:pt x="143477" y="60"/>
                  </a:cubicBezTo>
                  <a:close/>
                </a:path>
              </a:pathLst>
            </a:custGeom>
            <a:solidFill>
              <a:srgbClr val="FBC43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9" name="Group 356">
            <a:extLst>
              <a:ext uri="{FF2B5EF4-FFF2-40B4-BE49-F238E27FC236}">
                <a16:creationId xmlns:a16="http://schemas.microsoft.com/office/drawing/2014/main" id="{2E0AF5D2-BA02-4467-8BD4-A1FDCB123802}"/>
              </a:ext>
            </a:extLst>
          </p:cNvPr>
          <p:cNvGrpSpPr/>
          <p:nvPr/>
        </p:nvGrpSpPr>
        <p:grpSpPr>
          <a:xfrm>
            <a:off x="7786245" y="1126703"/>
            <a:ext cx="959326" cy="958790"/>
            <a:chOff x="7363627" y="2477283"/>
            <a:chExt cx="1887073" cy="1886020"/>
          </a:xfrm>
        </p:grpSpPr>
        <p:sp>
          <p:nvSpPr>
            <p:cNvPr id="100" name="Freeform: Shape 380">
              <a:extLst>
                <a:ext uri="{FF2B5EF4-FFF2-40B4-BE49-F238E27FC236}">
                  <a16:creationId xmlns:a16="http://schemas.microsoft.com/office/drawing/2014/main" id="{01FA7CA8-F5B7-486F-BE86-083C6D3A3748}"/>
                </a:ext>
              </a:extLst>
            </p:cNvPr>
            <p:cNvSpPr/>
            <p:nvPr/>
          </p:nvSpPr>
          <p:spPr>
            <a:xfrm>
              <a:off x="7363627" y="2477283"/>
              <a:ext cx="1887073" cy="1886020"/>
            </a:xfrm>
            <a:custGeom>
              <a:avLst/>
              <a:gdLst>
                <a:gd name="connsiteX0" fmla="*/ 200 w 1887073"/>
                <a:gd name="connsiteY0" fmla="*/ 769438 h 1886020"/>
                <a:gd name="connsiteX1" fmla="*/ 762701 w 1887073"/>
                <a:gd name="connsiteY1" fmla="*/ 1523 h 1886020"/>
                <a:gd name="connsiteX2" fmla="*/ 1427747 w 1887073"/>
                <a:gd name="connsiteY2" fmla="*/ 638595 h 1886020"/>
                <a:gd name="connsiteX3" fmla="*/ 1305927 w 1887073"/>
                <a:gd name="connsiteY3" fmla="*/ 1120460 h 1886020"/>
                <a:gd name="connsiteX4" fmla="*/ 1310439 w 1887073"/>
                <a:gd name="connsiteY4" fmla="*/ 1176406 h 1886020"/>
                <a:gd name="connsiteX5" fmla="*/ 1358265 w 1887073"/>
                <a:gd name="connsiteY5" fmla="*/ 1224232 h 1886020"/>
                <a:gd name="connsiteX6" fmla="*/ 1428649 w 1887073"/>
                <a:gd name="connsiteY6" fmla="*/ 1254912 h 1886020"/>
                <a:gd name="connsiteX7" fmla="*/ 1541445 w 1887073"/>
                <a:gd name="connsiteY7" fmla="*/ 1302738 h 1886020"/>
                <a:gd name="connsiteX8" fmla="*/ 1834715 w 1887073"/>
                <a:gd name="connsiteY8" fmla="*/ 1596008 h 1886020"/>
                <a:gd name="connsiteX9" fmla="*/ 1839227 w 1887073"/>
                <a:gd name="connsiteY9" fmla="*/ 1835135 h 1886020"/>
                <a:gd name="connsiteX10" fmla="*/ 1604611 w 1887073"/>
                <a:gd name="connsiteY10" fmla="*/ 1836038 h 1886020"/>
                <a:gd name="connsiteX11" fmla="*/ 1301415 w 1887073"/>
                <a:gd name="connsiteY11" fmla="*/ 1532842 h 1886020"/>
                <a:gd name="connsiteX12" fmla="*/ 1255394 w 1887073"/>
                <a:gd name="connsiteY12" fmla="*/ 1423655 h 1886020"/>
                <a:gd name="connsiteX13" fmla="*/ 1156134 w 1887073"/>
                <a:gd name="connsiteY13" fmla="*/ 1288300 h 1886020"/>
                <a:gd name="connsiteX14" fmla="*/ 1121844 w 1887073"/>
                <a:gd name="connsiteY14" fmla="*/ 1304543 h 1886020"/>
                <a:gd name="connsiteX15" fmla="*/ 113898 w 1887073"/>
                <a:gd name="connsiteY15" fmla="*/ 1097900 h 1886020"/>
                <a:gd name="connsiteX16" fmla="*/ 200 w 1887073"/>
                <a:gd name="connsiteY16" fmla="*/ 769438 h 188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073" h="1886020">
                  <a:moveTo>
                    <a:pt x="200" y="769438"/>
                  </a:moveTo>
                  <a:cubicBezTo>
                    <a:pt x="-9726" y="266819"/>
                    <a:pt x="351222" y="-23744"/>
                    <a:pt x="762701" y="1523"/>
                  </a:cubicBezTo>
                  <a:cubicBezTo>
                    <a:pt x="1106504" y="23179"/>
                    <a:pt x="1390750" y="295695"/>
                    <a:pt x="1427747" y="638595"/>
                  </a:cubicBezTo>
                  <a:cubicBezTo>
                    <a:pt x="1446697" y="815459"/>
                    <a:pt x="1405188" y="975178"/>
                    <a:pt x="1305927" y="1120460"/>
                  </a:cubicBezTo>
                  <a:cubicBezTo>
                    <a:pt x="1289685" y="1143921"/>
                    <a:pt x="1287880" y="1157456"/>
                    <a:pt x="1310439" y="1176406"/>
                  </a:cubicBezTo>
                  <a:cubicBezTo>
                    <a:pt x="1327584" y="1190844"/>
                    <a:pt x="1343827" y="1207087"/>
                    <a:pt x="1358265" y="1224232"/>
                  </a:cubicBezTo>
                  <a:cubicBezTo>
                    <a:pt x="1377214" y="1245889"/>
                    <a:pt x="1397969" y="1256717"/>
                    <a:pt x="1428649" y="1254912"/>
                  </a:cubicBezTo>
                  <a:cubicBezTo>
                    <a:pt x="1472865" y="1252205"/>
                    <a:pt x="1509862" y="1272057"/>
                    <a:pt x="1541445" y="1302738"/>
                  </a:cubicBezTo>
                  <a:cubicBezTo>
                    <a:pt x="1639804" y="1400194"/>
                    <a:pt x="1738161" y="1497649"/>
                    <a:pt x="1834715" y="1596008"/>
                  </a:cubicBezTo>
                  <a:cubicBezTo>
                    <a:pt x="1903295" y="1665490"/>
                    <a:pt x="1904197" y="1768360"/>
                    <a:pt x="1839227" y="1835135"/>
                  </a:cubicBezTo>
                  <a:cubicBezTo>
                    <a:pt x="1776061" y="1901008"/>
                    <a:pt x="1674996" y="1904618"/>
                    <a:pt x="1604611" y="1836038"/>
                  </a:cubicBezTo>
                  <a:cubicBezTo>
                    <a:pt x="1501741" y="1737680"/>
                    <a:pt x="1401578" y="1634810"/>
                    <a:pt x="1301415" y="1532842"/>
                  </a:cubicBezTo>
                  <a:cubicBezTo>
                    <a:pt x="1271637" y="1503064"/>
                    <a:pt x="1256297" y="1466067"/>
                    <a:pt x="1255394" y="1423655"/>
                  </a:cubicBezTo>
                  <a:cubicBezTo>
                    <a:pt x="1255394" y="1392975"/>
                    <a:pt x="1184108" y="1296421"/>
                    <a:pt x="1156134" y="1288300"/>
                  </a:cubicBezTo>
                  <a:cubicBezTo>
                    <a:pt x="1139891" y="1283788"/>
                    <a:pt x="1131770" y="1298226"/>
                    <a:pt x="1121844" y="1304543"/>
                  </a:cubicBezTo>
                  <a:cubicBezTo>
                    <a:pt x="781651" y="1532842"/>
                    <a:pt x="335881" y="1441703"/>
                    <a:pt x="113898" y="1097900"/>
                  </a:cubicBezTo>
                  <a:cubicBezTo>
                    <a:pt x="37197" y="983299"/>
                    <a:pt x="1102" y="855163"/>
                    <a:pt x="200" y="769438"/>
                  </a:cubicBezTo>
                  <a:close/>
                </a:path>
              </a:pathLst>
            </a:custGeom>
            <a:solidFill>
              <a:schemeClr val="accent4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81">
              <a:extLst>
                <a:ext uri="{FF2B5EF4-FFF2-40B4-BE49-F238E27FC236}">
                  <a16:creationId xmlns:a16="http://schemas.microsoft.com/office/drawing/2014/main" id="{AD60E837-ED6B-44C4-80D6-25D2E0CA5304}"/>
                </a:ext>
              </a:extLst>
            </p:cNvPr>
            <p:cNvSpPr/>
            <p:nvPr/>
          </p:nvSpPr>
          <p:spPr>
            <a:xfrm>
              <a:off x="7405336" y="2512193"/>
              <a:ext cx="1753302" cy="1763343"/>
            </a:xfrm>
            <a:custGeom>
              <a:avLst/>
              <a:gdLst>
                <a:gd name="connsiteX0" fmla="*/ 1354455 w 1753302"/>
                <a:gd name="connsiteY0" fmla="*/ 1299073 h 1763343"/>
                <a:gd name="connsiteX1" fmla="*/ 1404085 w 1753302"/>
                <a:gd name="connsiteY1" fmla="*/ 1321970 h 1763343"/>
                <a:gd name="connsiteX2" fmla="*/ 1728938 w 1753302"/>
                <a:gd name="connsiteY2" fmla="*/ 1645920 h 1763343"/>
                <a:gd name="connsiteX3" fmla="*/ 1753302 w 1753302"/>
                <a:gd name="connsiteY3" fmla="*/ 1699160 h 1763343"/>
                <a:gd name="connsiteX4" fmla="*/ 1711793 w 1753302"/>
                <a:gd name="connsiteY4" fmla="*/ 1757814 h 1763343"/>
                <a:gd name="connsiteX5" fmla="*/ 1634189 w 1753302"/>
                <a:gd name="connsiteY5" fmla="*/ 1738865 h 1763343"/>
                <a:gd name="connsiteX6" fmla="*/ 1411304 w 1753302"/>
                <a:gd name="connsiteY6" fmla="*/ 1515979 h 1763343"/>
                <a:gd name="connsiteX7" fmla="*/ 1312946 w 1753302"/>
                <a:gd name="connsiteY7" fmla="*/ 1416719 h 1763343"/>
                <a:gd name="connsiteX8" fmla="*/ 1307532 w 1753302"/>
                <a:gd name="connsiteY8" fmla="*/ 1317458 h 1763343"/>
                <a:gd name="connsiteX9" fmla="*/ 1354455 w 1753302"/>
                <a:gd name="connsiteY9" fmla="*/ 1299073 h 1763343"/>
                <a:gd name="connsiteX10" fmla="*/ 664143 w 1753302"/>
                <a:gd name="connsiteY10" fmla="*/ 138063 h 1763343"/>
                <a:gd name="connsiteX11" fmla="*/ 115503 w 1753302"/>
                <a:gd name="connsiteY11" fmla="*/ 684898 h 1763343"/>
                <a:gd name="connsiteX12" fmla="*/ 663240 w 1753302"/>
                <a:gd name="connsiteY12" fmla="*/ 1232636 h 1763343"/>
                <a:gd name="connsiteX13" fmla="*/ 1211881 w 1753302"/>
                <a:gd name="connsiteY13" fmla="*/ 685800 h 1763343"/>
                <a:gd name="connsiteX14" fmla="*/ 664143 w 1753302"/>
                <a:gd name="connsiteY14" fmla="*/ 138063 h 1763343"/>
                <a:gd name="connsiteX15" fmla="*/ 676776 w 1753302"/>
                <a:gd name="connsiteY15" fmla="*/ 0 h 1763343"/>
                <a:gd name="connsiteX16" fmla="*/ 1354455 w 1753302"/>
                <a:gd name="connsiteY16" fmla="*/ 674972 h 1763343"/>
                <a:gd name="connsiteX17" fmla="*/ 674069 w 1753302"/>
                <a:gd name="connsiteY17" fmla="*/ 1353553 h 1763343"/>
                <a:gd name="connsiteX18" fmla="*/ 0 w 1753302"/>
                <a:gd name="connsiteY18" fmla="*/ 674972 h 1763343"/>
                <a:gd name="connsiteX19" fmla="*/ 676776 w 1753302"/>
                <a:gd name="connsiteY19" fmla="*/ 0 h 176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53302" h="1763343">
                  <a:moveTo>
                    <a:pt x="1354455" y="1299073"/>
                  </a:moveTo>
                  <a:cubicBezTo>
                    <a:pt x="1371600" y="1299637"/>
                    <a:pt x="1389196" y="1307081"/>
                    <a:pt x="1404085" y="1321970"/>
                  </a:cubicBezTo>
                  <a:cubicBezTo>
                    <a:pt x="1513271" y="1429352"/>
                    <a:pt x="1620654" y="1537636"/>
                    <a:pt x="1728938" y="1645920"/>
                  </a:cubicBezTo>
                  <a:cubicBezTo>
                    <a:pt x="1744278" y="1660358"/>
                    <a:pt x="1753302" y="1677503"/>
                    <a:pt x="1753302" y="1699160"/>
                  </a:cubicBezTo>
                  <a:cubicBezTo>
                    <a:pt x="1750594" y="1725329"/>
                    <a:pt x="1737961" y="1746986"/>
                    <a:pt x="1711793" y="1757814"/>
                  </a:cubicBezTo>
                  <a:cubicBezTo>
                    <a:pt x="1682917" y="1769545"/>
                    <a:pt x="1656748" y="1762326"/>
                    <a:pt x="1634189" y="1738865"/>
                  </a:cubicBezTo>
                  <a:cubicBezTo>
                    <a:pt x="1560195" y="1663968"/>
                    <a:pt x="1486200" y="1589974"/>
                    <a:pt x="1411304" y="1515979"/>
                  </a:cubicBezTo>
                  <a:cubicBezTo>
                    <a:pt x="1378819" y="1483494"/>
                    <a:pt x="1345431" y="1451009"/>
                    <a:pt x="1312946" y="1416719"/>
                  </a:cubicBezTo>
                  <a:cubicBezTo>
                    <a:pt x="1281363" y="1383331"/>
                    <a:pt x="1279558" y="1344529"/>
                    <a:pt x="1307532" y="1317458"/>
                  </a:cubicBezTo>
                  <a:cubicBezTo>
                    <a:pt x="1320616" y="1304825"/>
                    <a:pt x="1337310" y="1298508"/>
                    <a:pt x="1354455" y="1299073"/>
                  </a:cubicBezTo>
                  <a:close/>
                  <a:moveTo>
                    <a:pt x="664143" y="138063"/>
                  </a:moveTo>
                  <a:cubicBezTo>
                    <a:pt x="362752" y="138063"/>
                    <a:pt x="115503" y="383507"/>
                    <a:pt x="115503" y="684898"/>
                  </a:cubicBezTo>
                  <a:cubicBezTo>
                    <a:pt x="115503" y="985387"/>
                    <a:pt x="361849" y="1232636"/>
                    <a:pt x="663240" y="1232636"/>
                  </a:cubicBezTo>
                  <a:cubicBezTo>
                    <a:pt x="963729" y="1232636"/>
                    <a:pt x="1211881" y="986289"/>
                    <a:pt x="1211881" y="685800"/>
                  </a:cubicBezTo>
                  <a:cubicBezTo>
                    <a:pt x="1212783" y="385312"/>
                    <a:pt x="965534" y="138063"/>
                    <a:pt x="664143" y="138063"/>
                  </a:cubicBezTo>
                  <a:close/>
                  <a:moveTo>
                    <a:pt x="676776" y="0"/>
                  </a:moveTo>
                  <a:cubicBezTo>
                    <a:pt x="1051259" y="0"/>
                    <a:pt x="1354455" y="301391"/>
                    <a:pt x="1354455" y="674972"/>
                  </a:cubicBezTo>
                  <a:cubicBezTo>
                    <a:pt x="1355358" y="1048552"/>
                    <a:pt x="1047650" y="1354455"/>
                    <a:pt x="674069" y="1353553"/>
                  </a:cubicBezTo>
                  <a:cubicBezTo>
                    <a:pt x="301391" y="1353553"/>
                    <a:pt x="0" y="1049455"/>
                    <a:pt x="0" y="674972"/>
                  </a:cubicBezTo>
                  <a:cubicBezTo>
                    <a:pt x="0" y="300489"/>
                    <a:pt x="300489" y="902"/>
                    <a:pt x="676776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382">
              <a:extLst>
                <a:ext uri="{FF2B5EF4-FFF2-40B4-BE49-F238E27FC236}">
                  <a16:creationId xmlns:a16="http://schemas.microsoft.com/office/drawing/2014/main" id="{311B16EF-C62C-4F6C-838F-C0A8F0674FE8}"/>
                </a:ext>
              </a:extLst>
            </p:cNvPr>
            <p:cNvSpPr/>
            <p:nvPr/>
          </p:nvSpPr>
          <p:spPr>
            <a:xfrm>
              <a:off x="7520839" y="2650256"/>
              <a:ext cx="1096380" cy="1094573"/>
            </a:xfrm>
            <a:custGeom>
              <a:avLst/>
              <a:gdLst>
                <a:gd name="connsiteX0" fmla="*/ 608196 w 1096380"/>
                <a:gd name="connsiteY0" fmla="*/ 107381 h 1094573"/>
                <a:gd name="connsiteX1" fmla="*/ 566688 w 1096380"/>
                <a:gd name="connsiteY1" fmla="*/ 125429 h 1094573"/>
                <a:gd name="connsiteX2" fmla="*/ 592856 w 1096380"/>
                <a:gd name="connsiteY2" fmla="*/ 163328 h 1094573"/>
                <a:gd name="connsiteX3" fmla="*/ 748064 w 1096380"/>
                <a:gd name="connsiteY3" fmla="*/ 216568 h 1094573"/>
                <a:gd name="connsiteX4" fmla="*/ 878005 w 1096380"/>
                <a:gd name="connsiteY4" fmla="*/ 465621 h 1094573"/>
                <a:gd name="connsiteX5" fmla="*/ 907783 w 1096380"/>
                <a:gd name="connsiteY5" fmla="*/ 513447 h 1094573"/>
                <a:gd name="connsiteX6" fmla="*/ 935756 w 1096380"/>
                <a:gd name="connsiteY6" fmla="*/ 480059 h 1094573"/>
                <a:gd name="connsiteX7" fmla="*/ 893345 w 1096380"/>
                <a:gd name="connsiteY7" fmla="*/ 289660 h 1094573"/>
                <a:gd name="connsiteX8" fmla="*/ 608196 w 1096380"/>
                <a:gd name="connsiteY8" fmla="*/ 107381 h 1094573"/>
                <a:gd name="connsiteX9" fmla="*/ 548640 w 1096380"/>
                <a:gd name="connsiteY9" fmla="*/ 0 h 1094573"/>
                <a:gd name="connsiteX10" fmla="*/ 1096378 w 1096380"/>
                <a:gd name="connsiteY10" fmla="*/ 547737 h 1094573"/>
                <a:gd name="connsiteX11" fmla="*/ 547737 w 1096380"/>
                <a:gd name="connsiteY11" fmla="*/ 1094573 h 1094573"/>
                <a:gd name="connsiteX12" fmla="*/ 0 w 1096380"/>
                <a:gd name="connsiteY12" fmla="*/ 546835 h 1094573"/>
                <a:gd name="connsiteX13" fmla="*/ 548640 w 1096380"/>
                <a:gd name="connsiteY13" fmla="*/ 0 h 109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380" h="1094573">
                  <a:moveTo>
                    <a:pt x="608196" y="107381"/>
                  </a:moveTo>
                  <a:cubicBezTo>
                    <a:pt x="591052" y="106479"/>
                    <a:pt x="573004" y="105576"/>
                    <a:pt x="566688" y="125429"/>
                  </a:cubicBezTo>
                  <a:cubicBezTo>
                    <a:pt x="559469" y="147086"/>
                    <a:pt x="572102" y="158816"/>
                    <a:pt x="592856" y="163328"/>
                  </a:cubicBezTo>
                  <a:cubicBezTo>
                    <a:pt x="644291" y="182278"/>
                    <a:pt x="702945" y="181375"/>
                    <a:pt x="748064" y="216568"/>
                  </a:cubicBezTo>
                  <a:cubicBezTo>
                    <a:pt x="833789" y="277027"/>
                    <a:pt x="870786" y="363654"/>
                    <a:pt x="878005" y="465621"/>
                  </a:cubicBezTo>
                  <a:cubicBezTo>
                    <a:pt x="879810" y="488181"/>
                    <a:pt x="880712" y="508033"/>
                    <a:pt x="907783" y="513447"/>
                  </a:cubicBezTo>
                  <a:cubicBezTo>
                    <a:pt x="931244" y="513447"/>
                    <a:pt x="934854" y="496302"/>
                    <a:pt x="935756" y="480059"/>
                  </a:cubicBezTo>
                  <a:cubicBezTo>
                    <a:pt x="937561" y="421405"/>
                    <a:pt x="926732" y="339290"/>
                    <a:pt x="893345" y="289660"/>
                  </a:cubicBezTo>
                  <a:cubicBezTo>
                    <a:pt x="837398" y="196716"/>
                    <a:pt x="744454" y="120014"/>
                    <a:pt x="608196" y="107381"/>
                  </a:cubicBezTo>
                  <a:close/>
                  <a:moveTo>
                    <a:pt x="548640" y="0"/>
                  </a:moveTo>
                  <a:cubicBezTo>
                    <a:pt x="850031" y="0"/>
                    <a:pt x="1097280" y="247249"/>
                    <a:pt x="1096378" y="547737"/>
                  </a:cubicBezTo>
                  <a:cubicBezTo>
                    <a:pt x="1096378" y="848226"/>
                    <a:pt x="848226" y="1094573"/>
                    <a:pt x="547737" y="1094573"/>
                  </a:cubicBezTo>
                  <a:cubicBezTo>
                    <a:pt x="246346" y="1094573"/>
                    <a:pt x="0" y="847324"/>
                    <a:pt x="0" y="546835"/>
                  </a:cubicBezTo>
                  <a:cubicBezTo>
                    <a:pt x="0" y="245444"/>
                    <a:pt x="247249" y="0"/>
                    <a:pt x="548640" y="0"/>
                  </a:cubicBezTo>
                  <a:close/>
                </a:path>
              </a:pathLst>
            </a:custGeom>
            <a:solidFill>
              <a:srgbClr val="FEFEFE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3" name="Graphic 5349">
            <a:extLst>
              <a:ext uri="{FF2B5EF4-FFF2-40B4-BE49-F238E27FC236}">
                <a16:creationId xmlns:a16="http://schemas.microsoft.com/office/drawing/2014/main" id="{3F6FCD11-2F9D-4076-83B3-93438E55B7FF}"/>
              </a:ext>
            </a:extLst>
          </p:cNvPr>
          <p:cNvGrpSpPr/>
          <p:nvPr/>
        </p:nvGrpSpPr>
        <p:grpSpPr>
          <a:xfrm rot="19876901">
            <a:off x="6504786" y="1219130"/>
            <a:ext cx="1112766" cy="853808"/>
            <a:chOff x="8701401" y="3712029"/>
            <a:chExt cx="2824168" cy="2166942"/>
          </a:xfrm>
        </p:grpSpPr>
        <p:sp>
          <p:nvSpPr>
            <p:cNvPr id="104" name="Freeform: Shape 163">
              <a:extLst>
                <a:ext uri="{FF2B5EF4-FFF2-40B4-BE49-F238E27FC236}">
                  <a16:creationId xmlns:a16="http://schemas.microsoft.com/office/drawing/2014/main" id="{346361F5-BC11-4FC1-AE22-EAB0876C0CC4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64">
              <a:extLst>
                <a:ext uri="{FF2B5EF4-FFF2-40B4-BE49-F238E27FC236}">
                  <a16:creationId xmlns:a16="http://schemas.microsoft.com/office/drawing/2014/main" id="{B7EED3DF-DFE7-45F3-A76B-757298C1A4EC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65">
              <a:extLst>
                <a:ext uri="{FF2B5EF4-FFF2-40B4-BE49-F238E27FC236}">
                  <a16:creationId xmlns:a16="http://schemas.microsoft.com/office/drawing/2014/main" id="{55515AC9-CBE1-40C7-9717-914ED417F53C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66">
              <a:extLst>
                <a:ext uri="{FF2B5EF4-FFF2-40B4-BE49-F238E27FC236}">
                  <a16:creationId xmlns:a16="http://schemas.microsoft.com/office/drawing/2014/main" id="{9C88B788-475E-4D77-833F-DB67B906A7A7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67">
              <a:extLst>
                <a:ext uri="{FF2B5EF4-FFF2-40B4-BE49-F238E27FC236}">
                  <a16:creationId xmlns:a16="http://schemas.microsoft.com/office/drawing/2014/main" id="{219BD8C7-1B33-4303-B8F5-2ABF27DC09DE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68">
              <a:extLst>
                <a:ext uri="{FF2B5EF4-FFF2-40B4-BE49-F238E27FC236}">
                  <a16:creationId xmlns:a16="http://schemas.microsoft.com/office/drawing/2014/main" id="{5FEF73C8-E44B-4C37-B3C6-99CFB9936171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69">
              <a:extLst>
                <a:ext uri="{FF2B5EF4-FFF2-40B4-BE49-F238E27FC236}">
                  <a16:creationId xmlns:a16="http://schemas.microsoft.com/office/drawing/2014/main" id="{7EE03DC8-3F4E-4471-8BBF-04C3DA732C48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70">
              <a:extLst>
                <a:ext uri="{FF2B5EF4-FFF2-40B4-BE49-F238E27FC236}">
                  <a16:creationId xmlns:a16="http://schemas.microsoft.com/office/drawing/2014/main" id="{795551C8-7E22-4DE4-B424-B141F6199E0F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71">
              <a:extLst>
                <a:ext uri="{FF2B5EF4-FFF2-40B4-BE49-F238E27FC236}">
                  <a16:creationId xmlns:a16="http://schemas.microsoft.com/office/drawing/2014/main" id="{AD7CC547-CDC2-4DC5-B94F-D1D43236D44E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72">
              <a:extLst>
                <a:ext uri="{FF2B5EF4-FFF2-40B4-BE49-F238E27FC236}">
                  <a16:creationId xmlns:a16="http://schemas.microsoft.com/office/drawing/2014/main" id="{81E0B291-AD0E-4214-9A66-0EB392088F8E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73">
              <a:extLst>
                <a:ext uri="{FF2B5EF4-FFF2-40B4-BE49-F238E27FC236}">
                  <a16:creationId xmlns:a16="http://schemas.microsoft.com/office/drawing/2014/main" id="{9D6D4B35-E4BD-4C88-87CE-2655227BE3B1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74">
              <a:extLst>
                <a:ext uri="{FF2B5EF4-FFF2-40B4-BE49-F238E27FC236}">
                  <a16:creationId xmlns:a16="http://schemas.microsoft.com/office/drawing/2014/main" id="{669C9881-0B31-4833-8F8D-4FB5A3B5DD27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75">
              <a:extLst>
                <a:ext uri="{FF2B5EF4-FFF2-40B4-BE49-F238E27FC236}">
                  <a16:creationId xmlns:a16="http://schemas.microsoft.com/office/drawing/2014/main" id="{7FEA119B-A51F-43A1-A456-CEAD651FDD3A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76">
              <a:extLst>
                <a:ext uri="{FF2B5EF4-FFF2-40B4-BE49-F238E27FC236}">
                  <a16:creationId xmlns:a16="http://schemas.microsoft.com/office/drawing/2014/main" id="{8BE5B37B-BB64-425B-B275-57417365B8F5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77">
              <a:extLst>
                <a:ext uri="{FF2B5EF4-FFF2-40B4-BE49-F238E27FC236}">
                  <a16:creationId xmlns:a16="http://schemas.microsoft.com/office/drawing/2014/main" id="{C8F0297B-492E-4DB7-AD20-8767018DC9BB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78">
              <a:extLst>
                <a:ext uri="{FF2B5EF4-FFF2-40B4-BE49-F238E27FC236}">
                  <a16:creationId xmlns:a16="http://schemas.microsoft.com/office/drawing/2014/main" id="{96479436-64F5-4050-9683-3CC7472586E3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79">
              <a:extLst>
                <a:ext uri="{FF2B5EF4-FFF2-40B4-BE49-F238E27FC236}">
                  <a16:creationId xmlns:a16="http://schemas.microsoft.com/office/drawing/2014/main" id="{BE89C7BA-7E72-4ED6-A79D-E9C671A45A85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80">
              <a:extLst>
                <a:ext uri="{FF2B5EF4-FFF2-40B4-BE49-F238E27FC236}">
                  <a16:creationId xmlns:a16="http://schemas.microsoft.com/office/drawing/2014/main" id="{02F4E830-3ED4-47DF-97F0-8F0EDE05F315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81">
              <a:extLst>
                <a:ext uri="{FF2B5EF4-FFF2-40B4-BE49-F238E27FC236}">
                  <a16:creationId xmlns:a16="http://schemas.microsoft.com/office/drawing/2014/main" id="{6C8F421F-C9BC-4E81-A13B-8452EB8727EC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82">
              <a:extLst>
                <a:ext uri="{FF2B5EF4-FFF2-40B4-BE49-F238E27FC236}">
                  <a16:creationId xmlns:a16="http://schemas.microsoft.com/office/drawing/2014/main" id="{3E782B66-BBAC-4CBB-B479-95FCEBCB9928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83">
              <a:extLst>
                <a:ext uri="{FF2B5EF4-FFF2-40B4-BE49-F238E27FC236}">
                  <a16:creationId xmlns:a16="http://schemas.microsoft.com/office/drawing/2014/main" id="{734F1337-074E-4E78-B762-B4E5C00A3A3E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84">
              <a:extLst>
                <a:ext uri="{FF2B5EF4-FFF2-40B4-BE49-F238E27FC236}">
                  <a16:creationId xmlns:a16="http://schemas.microsoft.com/office/drawing/2014/main" id="{B29750D6-EF7D-4CB6-B3D3-FA9BAF30AF7F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85">
              <a:extLst>
                <a:ext uri="{FF2B5EF4-FFF2-40B4-BE49-F238E27FC236}">
                  <a16:creationId xmlns:a16="http://schemas.microsoft.com/office/drawing/2014/main" id="{8DD8A82B-D19C-45C9-99BD-5501E0A028F4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86">
              <a:extLst>
                <a:ext uri="{FF2B5EF4-FFF2-40B4-BE49-F238E27FC236}">
                  <a16:creationId xmlns:a16="http://schemas.microsoft.com/office/drawing/2014/main" id="{08FAED94-E380-4CFC-AC78-B9828FBDE177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87">
              <a:extLst>
                <a:ext uri="{FF2B5EF4-FFF2-40B4-BE49-F238E27FC236}">
                  <a16:creationId xmlns:a16="http://schemas.microsoft.com/office/drawing/2014/main" id="{1160DAF4-48FB-49AC-9D3D-B738ED3FED88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88">
              <a:extLst>
                <a:ext uri="{FF2B5EF4-FFF2-40B4-BE49-F238E27FC236}">
                  <a16:creationId xmlns:a16="http://schemas.microsoft.com/office/drawing/2014/main" id="{BC8FB183-E7F8-495E-9B1E-1D7E890B52FC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89">
              <a:extLst>
                <a:ext uri="{FF2B5EF4-FFF2-40B4-BE49-F238E27FC236}">
                  <a16:creationId xmlns:a16="http://schemas.microsoft.com/office/drawing/2014/main" id="{CA766DB7-FB8A-4D45-B09C-C9048DE93D4A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90">
              <a:extLst>
                <a:ext uri="{FF2B5EF4-FFF2-40B4-BE49-F238E27FC236}">
                  <a16:creationId xmlns:a16="http://schemas.microsoft.com/office/drawing/2014/main" id="{E145469F-5C8F-438A-8CED-CFB4A150DAEE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91">
              <a:extLst>
                <a:ext uri="{FF2B5EF4-FFF2-40B4-BE49-F238E27FC236}">
                  <a16:creationId xmlns:a16="http://schemas.microsoft.com/office/drawing/2014/main" id="{60DE5325-D8DA-4B55-996B-F283DF976BA5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92">
              <a:extLst>
                <a:ext uri="{FF2B5EF4-FFF2-40B4-BE49-F238E27FC236}">
                  <a16:creationId xmlns:a16="http://schemas.microsoft.com/office/drawing/2014/main" id="{1A6CDB50-F3A6-4EAA-BC63-76F55EB2E908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93">
              <a:extLst>
                <a:ext uri="{FF2B5EF4-FFF2-40B4-BE49-F238E27FC236}">
                  <a16:creationId xmlns:a16="http://schemas.microsoft.com/office/drawing/2014/main" id="{822ADE92-FAE4-468D-B909-046DC1FF28D5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94">
              <a:extLst>
                <a:ext uri="{FF2B5EF4-FFF2-40B4-BE49-F238E27FC236}">
                  <a16:creationId xmlns:a16="http://schemas.microsoft.com/office/drawing/2014/main" id="{307DC61A-DEC7-4B4D-B735-66AAC7F7248B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95">
              <a:extLst>
                <a:ext uri="{FF2B5EF4-FFF2-40B4-BE49-F238E27FC236}">
                  <a16:creationId xmlns:a16="http://schemas.microsoft.com/office/drawing/2014/main" id="{226B4EF5-5DD6-430D-BDFF-50266509ECF5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96">
              <a:extLst>
                <a:ext uri="{FF2B5EF4-FFF2-40B4-BE49-F238E27FC236}">
                  <a16:creationId xmlns:a16="http://schemas.microsoft.com/office/drawing/2014/main" id="{641AD6CD-E8A7-42AE-AE25-19EEBDA5E721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97">
              <a:extLst>
                <a:ext uri="{FF2B5EF4-FFF2-40B4-BE49-F238E27FC236}">
                  <a16:creationId xmlns:a16="http://schemas.microsoft.com/office/drawing/2014/main" id="{0ADDDFC1-B385-42E7-9C80-A094FBE64F5B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98">
              <a:extLst>
                <a:ext uri="{FF2B5EF4-FFF2-40B4-BE49-F238E27FC236}">
                  <a16:creationId xmlns:a16="http://schemas.microsoft.com/office/drawing/2014/main" id="{0B7EFEEA-7363-42BB-B582-11C18DFF2D3F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99">
              <a:extLst>
                <a:ext uri="{FF2B5EF4-FFF2-40B4-BE49-F238E27FC236}">
                  <a16:creationId xmlns:a16="http://schemas.microsoft.com/office/drawing/2014/main" id="{E7C28D0C-9AF6-4062-8D9E-FEF1653EB4C7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00">
              <a:extLst>
                <a:ext uri="{FF2B5EF4-FFF2-40B4-BE49-F238E27FC236}">
                  <a16:creationId xmlns:a16="http://schemas.microsoft.com/office/drawing/2014/main" id="{878AF309-375A-4F03-9F82-DE55B192469A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01">
              <a:extLst>
                <a:ext uri="{FF2B5EF4-FFF2-40B4-BE49-F238E27FC236}">
                  <a16:creationId xmlns:a16="http://schemas.microsoft.com/office/drawing/2014/main" id="{64CBB6F6-9CAD-46B1-9A81-F5754B49C3C2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02">
              <a:extLst>
                <a:ext uri="{FF2B5EF4-FFF2-40B4-BE49-F238E27FC236}">
                  <a16:creationId xmlns:a16="http://schemas.microsoft.com/office/drawing/2014/main" id="{DDED9528-637E-43B5-ACB1-7378CE911B02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03">
              <a:extLst>
                <a:ext uri="{FF2B5EF4-FFF2-40B4-BE49-F238E27FC236}">
                  <a16:creationId xmlns:a16="http://schemas.microsoft.com/office/drawing/2014/main" id="{2FFCB99B-3D2D-4D52-8D2C-A6E373506361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04">
              <a:extLst>
                <a:ext uri="{FF2B5EF4-FFF2-40B4-BE49-F238E27FC236}">
                  <a16:creationId xmlns:a16="http://schemas.microsoft.com/office/drawing/2014/main" id="{A5236CA3-4C99-44CD-BF10-4EA532DF8A69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05">
              <a:extLst>
                <a:ext uri="{FF2B5EF4-FFF2-40B4-BE49-F238E27FC236}">
                  <a16:creationId xmlns:a16="http://schemas.microsoft.com/office/drawing/2014/main" id="{01F5A367-BC87-4455-A9D8-DE1F93D9D2A8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42">
            <a:extLst>
              <a:ext uri="{FF2B5EF4-FFF2-40B4-BE49-F238E27FC236}">
                <a16:creationId xmlns:a16="http://schemas.microsoft.com/office/drawing/2014/main" id="{C9D54BBD-8E65-4ABC-A1A7-239068FE632A}"/>
              </a:ext>
            </a:extLst>
          </p:cNvPr>
          <p:cNvGrpSpPr/>
          <p:nvPr/>
        </p:nvGrpSpPr>
        <p:grpSpPr>
          <a:xfrm>
            <a:off x="8805922" y="3817449"/>
            <a:ext cx="3270554" cy="2585967"/>
            <a:chOff x="7338914" y="2546752"/>
            <a:chExt cx="4709648" cy="3723835"/>
          </a:xfrm>
        </p:grpSpPr>
        <p:grpSp>
          <p:nvGrpSpPr>
            <p:cNvPr id="148" name="Group 143">
              <a:extLst>
                <a:ext uri="{FF2B5EF4-FFF2-40B4-BE49-F238E27FC236}">
                  <a16:creationId xmlns:a16="http://schemas.microsoft.com/office/drawing/2014/main" id="{15190440-C487-438C-AFA5-98BCAC107D3B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52" name="Freeform 18">
                <a:extLst>
                  <a:ext uri="{FF2B5EF4-FFF2-40B4-BE49-F238E27FC236}">
                    <a16:creationId xmlns:a16="http://schemas.microsoft.com/office/drawing/2014/main" id="{DE1E990F-9F50-4D3F-AE16-C220D80D4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53" name="Group 148">
                <a:extLst>
                  <a:ext uri="{FF2B5EF4-FFF2-40B4-BE49-F238E27FC236}">
                    <a16:creationId xmlns:a16="http://schemas.microsoft.com/office/drawing/2014/main" id="{03999E4B-4C68-454A-ACCF-283DC3B51B2F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55" name="Rounded Rectangle 10">
                  <a:extLst>
                    <a:ext uri="{FF2B5EF4-FFF2-40B4-BE49-F238E27FC236}">
                      <a16:creationId xmlns:a16="http://schemas.microsoft.com/office/drawing/2014/main" id="{C6C16D78-84D0-4BD8-8FE2-775EB16C73DE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6" name="Rounded Rectangle 13">
                  <a:extLst>
                    <a:ext uri="{FF2B5EF4-FFF2-40B4-BE49-F238E27FC236}">
                      <a16:creationId xmlns:a16="http://schemas.microsoft.com/office/drawing/2014/main" id="{67A62F44-EA34-4F1B-9261-B29BA9585685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7" name="Chord 152">
                  <a:extLst>
                    <a:ext uri="{FF2B5EF4-FFF2-40B4-BE49-F238E27FC236}">
                      <a16:creationId xmlns:a16="http://schemas.microsoft.com/office/drawing/2014/main" id="{19EF4A36-6B6F-4F7C-98CE-F5C7B97F3D6B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54" name="Freeform 18">
                <a:extLst>
                  <a:ext uri="{FF2B5EF4-FFF2-40B4-BE49-F238E27FC236}">
                    <a16:creationId xmlns:a16="http://schemas.microsoft.com/office/drawing/2014/main" id="{9D8F150C-B39C-446D-BBD0-4B21F6D8A8A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149" name="Graphic 33">
              <a:extLst>
                <a:ext uri="{FF2B5EF4-FFF2-40B4-BE49-F238E27FC236}">
                  <a16:creationId xmlns:a16="http://schemas.microsoft.com/office/drawing/2014/main" id="{1F931350-840B-467B-AB34-A1D50678A6A7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150" name="Freeform: Shape 145">
                <a:extLst>
                  <a:ext uri="{FF2B5EF4-FFF2-40B4-BE49-F238E27FC236}">
                    <a16:creationId xmlns:a16="http://schemas.microsoft.com/office/drawing/2014/main" id="{4698FA3A-B673-4819-B5C9-5519CF51A8C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46">
                <a:extLst>
                  <a:ext uri="{FF2B5EF4-FFF2-40B4-BE49-F238E27FC236}">
                    <a16:creationId xmlns:a16="http://schemas.microsoft.com/office/drawing/2014/main" id="{EB83E1B1-1962-49BA-B94E-48C591ECEC30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0" name="Freeform: Shape 4">
            <a:extLst>
              <a:ext uri="{FF2B5EF4-FFF2-40B4-BE49-F238E27FC236}">
                <a16:creationId xmlns:a16="http://schemas.microsoft.com/office/drawing/2014/main" id="{8350C41B-2142-4DAD-B670-6C9F483AC6C8}"/>
              </a:ext>
            </a:extLst>
          </p:cNvPr>
          <p:cNvSpPr/>
          <p:nvPr/>
        </p:nvSpPr>
        <p:spPr>
          <a:xfrm>
            <a:off x="7387808" y="2080546"/>
            <a:ext cx="1417353" cy="2042591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accent2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1" name="Group 5">
            <a:extLst>
              <a:ext uri="{FF2B5EF4-FFF2-40B4-BE49-F238E27FC236}">
                <a16:creationId xmlns:a16="http://schemas.microsoft.com/office/drawing/2014/main" id="{FB2BAF9B-E806-4BA8-A42B-92F78FABD056}"/>
              </a:ext>
            </a:extLst>
          </p:cNvPr>
          <p:cNvGrpSpPr/>
          <p:nvPr/>
        </p:nvGrpSpPr>
        <p:grpSpPr>
          <a:xfrm>
            <a:off x="7328960" y="5638063"/>
            <a:ext cx="1172281" cy="994346"/>
            <a:chOff x="431983" y="4908978"/>
            <a:chExt cx="1791643" cy="1519698"/>
          </a:xfrm>
        </p:grpSpPr>
        <p:sp>
          <p:nvSpPr>
            <p:cNvPr id="168" name="Rectangle 112">
              <a:extLst>
                <a:ext uri="{FF2B5EF4-FFF2-40B4-BE49-F238E27FC236}">
                  <a16:creationId xmlns:a16="http://schemas.microsoft.com/office/drawing/2014/main" id="{5523753D-8100-4258-A49F-0E2930A24E34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9" name="Rectangle 98">
              <a:extLst>
                <a:ext uri="{FF2B5EF4-FFF2-40B4-BE49-F238E27FC236}">
                  <a16:creationId xmlns:a16="http://schemas.microsoft.com/office/drawing/2014/main" id="{AAB2A9C9-5C47-4E8B-897A-93307E14393A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0" name="Rectangle 97">
              <a:extLst>
                <a:ext uri="{FF2B5EF4-FFF2-40B4-BE49-F238E27FC236}">
                  <a16:creationId xmlns:a16="http://schemas.microsoft.com/office/drawing/2014/main" id="{AFDE8D25-51C7-41D3-ABDF-D83EBEFB8F31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1" name="Rectangle 26">
              <a:extLst>
                <a:ext uri="{FF2B5EF4-FFF2-40B4-BE49-F238E27FC236}">
                  <a16:creationId xmlns:a16="http://schemas.microsoft.com/office/drawing/2014/main" id="{F5B97258-7EC7-4FA4-9A60-DAE83174A6E3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72" name="Rectangle 39">
              <a:extLst>
                <a:ext uri="{FF2B5EF4-FFF2-40B4-BE49-F238E27FC236}">
                  <a16:creationId xmlns:a16="http://schemas.microsoft.com/office/drawing/2014/main" id="{5A361F03-017E-4938-AC0A-E5599B396E69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3" name="Rectangle 112">
              <a:extLst>
                <a:ext uri="{FF2B5EF4-FFF2-40B4-BE49-F238E27FC236}">
                  <a16:creationId xmlns:a16="http://schemas.microsoft.com/office/drawing/2014/main" id="{893DF1BE-5507-4727-B91B-977FC04EDF3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4" name="Rectangle 98">
              <a:extLst>
                <a:ext uri="{FF2B5EF4-FFF2-40B4-BE49-F238E27FC236}">
                  <a16:creationId xmlns:a16="http://schemas.microsoft.com/office/drawing/2014/main" id="{F92B4A4C-30E3-4A18-AAA4-97F6B3925320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2" name="Group 13">
            <a:extLst>
              <a:ext uri="{FF2B5EF4-FFF2-40B4-BE49-F238E27FC236}">
                <a16:creationId xmlns:a16="http://schemas.microsoft.com/office/drawing/2014/main" id="{557BAA1E-FF2B-48AF-BA05-24C6B155D15E}"/>
              </a:ext>
            </a:extLst>
          </p:cNvPr>
          <p:cNvGrpSpPr/>
          <p:nvPr/>
        </p:nvGrpSpPr>
        <p:grpSpPr>
          <a:xfrm>
            <a:off x="7283757" y="4238698"/>
            <a:ext cx="1362594" cy="1185705"/>
            <a:chOff x="4075906" y="5137696"/>
            <a:chExt cx="1420106" cy="1235751"/>
          </a:xfrm>
        </p:grpSpPr>
        <p:sp>
          <p:nvSpPr>
            <p:cNvPr id="163" name="Round Same Side Corner Rectangle 51">
              <a:extLst>
                <a:ext uri="{FF2B5EF4-FFF2-40B4-BE49-F238E27FC236}">
                  <a16:creationId xmlns:a16="http://schemas.microsoft.com/office/drawing/2014/main" id="{644283DC-B30B-4894-8BB5-E48D958B7EC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64" name="Round Same Side Corner Rectangle 51">
              <a:extLst>
                <a:ext uri="{FF2B5EF4-FFF2-40B4-BE49-F238E27FC236}">
                  <a16:creationId xmlns:a16="http://schemas.microsoft.com/office/drawing/2014/main" id="{1199AA9A-7856-42C9-B82E-3C3A631EDC8C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65" name="Round Same Side Corner Rectangle 51">
              <a:extLst>
                <a:ext uri="{FF2B5EF4-FFF2-40B4-BE49-F238E27FC236}">
                  <a16:creationId xmlns:a16="http://schemas.microsoft.com/office/drawing/2014/main" id="{24C77E19-40B7-408B-B832-A938CBA189DE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66" name="Round Same Side Corner Rectangle 51">
              <a:extLst>
                <a:ext uri="{FF2B5EF4-FFF2-40B4-BE49-F238E27FC236}">
                  <a16:creationId xmlns:a16="http://schemas.microsoft.com/office/drawing/2014/main" id="{22399F4A-740B-489C-8748-56D8DA96A76F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67" name="Round Same Side Corner Rectangle 51">
              <a:extLst>
                <a:ext uri="{FF2B5EF4-FFF2-40B4-BE49-F238E27FC236}">
                  <a16:creationId xmlns:a16="http://schemas.microsoft.com/office/drawing/2014/main" id="{2812398D-E3D7-4FC6-9760-E56084750999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grpSp>
        <p:nvGrpSpPr>
          <p:cNvPr id="177" name="Group 71">
            <a:extLst>
              <a:ext uri="{FF2B5EF4-FFF2-40B4-BE49-F238E27FC236}">
                <a16:creationId xmlns:a16="http://schemas.microsoft.com/office/drawing/2014/main" id="{19B4E1D1-11CA-4F37-9953-20D0D491A487}"/>
              </a:ext>
            </a:extLst>
          </p:cNvPr>
          <p:cNvGrpSpPr/>
          <p:nvPr/>
        </p:nvGrpSpPr>
        <p:grpSpPr>
          <a:xfrm>
            <a:off x="276352" y="4101393"/>
            <a:ext cx="2395830" cy="2577537"/>
            <a:chOff x="7324666" y="1749780"/>
            <a:chExt cx="4275973" cy="4600276"/>
          </a:xfrm>
        </p:grpSpPr>
        <p:sp>
          <p:nvSpPr>
            <p:cNvPr id="178" name="Freeform: Shape 41">
              <a:extLst>
                <a:ext uri="{FF2B5EF4-FFF2-40B4-BE49-F238E27FC236}">
                  <a16:creationId xmlns:a16="http://schemas.microsoft.com/office/drawing/2014/main" id="{8367B198-B03B-40B3-B53E-A4558FB7E5A8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48">
              <a:extLst>
                <a:ext uri="{FF2B5EF4-FFF2-40B4-BE49-F238E27FC236}">
                  <a16:creationId xmlns:a16="http://schemas.microsoft.com/office/drawing/2014/main" id="{8959DAD7-DF79-4ECF-9A7D-E263F2DB379C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49">
              <a:extLst>
                <a:ext uri="{FF2B5EF4-FFF2-40B4-BE49-F238E27FC236}">
                  <a16:creationId xmlns:a16="http://schemas.microsoft.com/office/drawing/2014/main" id="{B961CADD-DD18-4D9F-8EBE-195D9C23C58D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1" name="Group 69">
              <a:extLst>
                <a:ext uri="{FF2B5EF4-FFF2-40B4-BE49-F238E27FC236}">
                  <a16:creationId xmlns:a16="http://schemas.microsoft.com/office/drawing/2014/main" id="{67520185-7677-467E-AFDA-583BD62A2CD3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193" name="Freeform: Shape 39">
                <a:extLst>
                  <a:ext uri="{FF2B5EF4-FFF2-40B4-BE49-F238E27FC236}">
                    <a16:creationId xmlns:a16="http://schemas.microsoft.com/office/drawing/2014/main" id="{E4173A59-6CB2-43CF-AA96-60BCA8B19EB9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42">
                <a:extLst>
                  <a:ext uri="{FF2B5EF4-FFF2-40B4-BE49-F238E27FC236}">
                    <a16:creationId xmlns:a16="http://schemas.microsoft.com/office/drawing/2014/main" id="{EB552D99-D0C3-44E1-99B4-878F82418909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43">
                <a:extLst>
                  <a:ext uri="{FF2B5EF4-FFF2-40B4-BE49-F238E27FC236}">
                    <a16:creationId xmlns:a16="http://schemas.microsoft.com/office/drawing/2014/main" id="{D0788D86-E0DB-418D-9B39-8C3F07AE61E3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47">
                <a:extLst>
                  <a:ext uri="{FF2B5EF4-FFF2-40B4-BE49-F238E27FC236}">
                    <a16:creationId xmlns:a16="http://schemas.microsoft.com/office/drawing/2014/main" id="{5699F369-AD60-4FF3-AA17-72A4607DF0AC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50">
                <a:extLst>
                  <a:ext uri="{FF2B5EF4-FFF2-40B4-BE49-F238E27FC236}">
                    <a16:creationId xmlns:a16="http://schemas.microsoft.com/office/drawing/2014/main" id="{C1518CB4-EEED-49A9-BCBA-CF448FAD346D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67">
                <a:extLst>
                  <a:ext uri="{FF2B5EF4-FFF2-40B4-BE49-F238E27FC236}">
                    <a16:creationId xmlns:a16="http://schemas.microsoft.com/office/drawing/2014/main" id="{AC83D55A-F8A1-4E20-90BF-5BFF9AEB6F8F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56">
                <a:extLst>
                  <a:ext uri="{FF2B5EF4-FFF2-40B4-BE49-F238E27FC236}">
                    <a16:creationId xmlns:a16="http://schemas.microsoft.com/office/drawing/2014/main" id="{A92B38A8-27BC-43F0-937D-F20F88D11CF7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57">
                <a:extLst>
                  <a:ext uri="{FF2B5EF4-FFF2-40B4-BE49-F238E27FC236}">
                    <a16:creationId xmlns:a16="http://schemas.microsoft.com/office/drawing/2014/main" id="{312AC9C1-67DD-445B-806B-87385251DC60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58">
                <a:extLst>
                  <a:ext uri="{FF2B5EF4-FFF2-40B4-BE49-F238E27FC236}">
                    <a16:creationId xmlns:a16="http://schemas.microsoft.com/office/drawing/2014/main" id="{6503BD93-142D-498B-AA41-7658D2EC2FD7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59">
                <a:extLst>
                  <a:ext uri="{FF2B5EF4-FFF2-40B4-BE49-F238E27FC236}">
                    <a16:creationId xmlns:a16="http://schemas.microsoft.com/office/drawing/2014/main" id="{7DA29C3A-97BE-4CC1-BC44-647B65A19775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68">
                <a:extLst>
                  <a:ext uri="{FF2B5EF4-FFF2-40B4-BE49-F238E27FC236}">
                    <a16:creationId xmlns:a16="http://schemas.microsoft.com/office/drawing/2014/main" id="{099EA5EF-DB35-4BD6-8391-2B7E0F294E77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2" name="Group 70">
              <a:extLst>
                <a:ext uri="{FF2B5EF4-FFF2-40B4-BE49-F238E27FC236}">
                  <a16:creationId xmlns:a16="http://schemas.microsoft.com/office/drawing/2014/main" id="{C8713DB2-A5C9-4F1D-B633-DF2F9A0DAE1F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183" name="Freeform: Shape 44">
                <a:extLst>
                  <a:ext uri="{FF2B5EF4-FFF2-40B4-BE49-F238E27FC236}">
                    <a16:creationId xmlns:a16="http://schemas.microsoft.com/office/drawing/2014/main" id="{68C508E0-038A-4C9F-9C43-E0C31D341B54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45">
                <a:extLst>
                  <a:ext uri="{FF2B5EF4-FFF2-40B4-BE49-F238E27FC236}">
                    <a16:creationId xmlns:a16="http://schemas.microsoft.com/office/drawing/2014/main" id="{B894D74A-87D8-4BA5-9505-FA7708087966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46">
                <a:extLst>
                  <a:ext uri="{FF2B5EF4-FFF2-40B4-BE49-F238E27FC236}">
                    <a16:creationId xmlns:a16="http://schemas.microsoft.com/office/drawing/2014/main" id="{C7806024-019C-497B-965F-F2469B1447A4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51">
                <a:extLst>
                  <a:ext uri="{FF2B5EF4-FFF2-40B4-BE49-F238E27FC236}">
                    <a16:creationId xmlns:a16="http://schemas.microsoft.com/office/drawing/2014/main" id="{91FB0140-E5C9-4B0D-9FDB-7B3F4B139A63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52">
                <a:extLst>
                  <a:ext uri="{FF2B5EF4-FFF2-40B4-BE49-F238E27FC236}">
                    <a16:creationId xmlns:a16="http://schemas.microsoft.com/office/drawing/2014/main" id="{2543908A-16E0-44CF-821D-ABA1C0339372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62">
                <a:extLst>
                  <a:ext uri="{FF2B5EF4-FFF2-40B4-BE49-F238E27FC236}">
                    <a16:creationId xmlns:a16="http://schemas.microsoft.com/office/drawing/2014/main" id="{DDF4CDD2-6251-481B-B94B-1E067CDBEE71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63">
                <a:extLst>
                  <a:ext uri="{FF2B5EF4-FFF2-40B4-BE49-F238E27FC236}">
                    <a16:creationId xmlns:a16="http://schemas.microsoft.com/office/drawing/2014/main" id="{57560CE3-10A9-4264-8F25-0B409A99A305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64">
                <a:extLst>
                  <a:ext uri="{FF2B5EF4-FFF2-40B4-BE49-F238E27FC236}">
                    <a16:creationId xmlns:a16="http://schemas.microsoft.com/office/drawing/2014/main" id="{2FA421AE-7115-433B-BA49-47FC262AEA8E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65">
                <a:extLst>
                  <a:ext uri="{FF2B5EF4-FFF2-40B4-BE49-F238E27FC236}">
                    <a16:creationId xmlns:a16="http://schemas.microsoft.com/office/drawing/2014/main" id="{A82069AC-F7EA-4FD4-AC6C-3E88BCBC6E88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66">
                <a:extLst>
                  <a:ext uri="{FF2B5EF4-FFF2-40B4-BE49-F238E27FC236}">
                    <a16:creationId xmlns:a16="http://schemas.microsoft.com/office/drawing/2014/main" id="{8DAE28E8-2546-4E16-B544-BFA6DC4039C3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4" name="자유형: 도형 203">
            <a:extLst>
              <a:ext uri="{FF2B5EF4-FFF2-40B4-BE49-F238E27FC236}">
                <a16:creationId xmlns:a16="http://schemas.microsoft.com/office/drawing/2014/main" id="{83C6B57A-C341-4FAF-842B-5C55D04948F2}"/>
              </a:ext>
            </a:extLst>
          </p:cNvPr>
          <p:cNvSpPr/>
          <p:nvPr/>
        </p:nvSpPr>
        <p:spPr>
          <a:xfrm>
            <a:off x="10198251" y="2213987"/>
            <a:ext cx="1774041" cy="1591674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accent5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205" name="Graphic 27">
            <a:extLst>
              <a:ext uri="{FF2B5EF4-FFF2-40B4-BE49-F238E27FC236}">
                <a16:creationId xmlns:a16="http://schemas.microsoft.com/office/drawing/2014/main" id="{86A42D94-4EDF-4DA5-926A-AF4F32C18968}"/>
              </a:ext>
            </a:extLst>
          </p:cNvPr>
          <p:cNvGrpSpPr/>
          <p:nvPr/>
        </p:nvGrpSpPr>
        <p:grpSpPr>
          <a:xfrm>
            <a:off x="3114149" y="4223043"/>
            <a:ext cx="1330249" cy="700586"/>
            <a:chOff x="6942632" y="4124750"/>
            <a:chExt cx="5182215" cy="2729255"/>
          </a:xfrm>
        </p:grpSpPr>
        <p:sp>
          <p:nvSpPr>
            <p:cNvPr id="206" name="Freeform: Shape 177">
              <a:extLst>
                <a:ext uri="{FF2B5EF4-FFF2-40B4-BE49-F238E27FC236}">
                  <a16:creationId xmlns:a16="http://schemas.microsoft.com/office/drawing/2014/main" id="{6A0362DB-55E9-463E-9F6E-76A392520785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178">
              <a:extLst>
                <a:ext uri="{FF2B5EF4-FFF2-40B4-BE49-F238E27FC236}">
                  <a16:creationId xmlns:a16="http://schemas.microsoft.com/office/drawing/2014/main" id="{A3FEBAE9-390A-4102-A89F-70549DED70AC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179">
              <a:extLst>
                <a:ext uri="{FF2B5EF4-FFF2-40B4-BE49-F238E27FC236}">
                  <a16:creationId xmlns:a16="http://schemas.microsoft.com/office/drawing/2014/main" id="{83F18437-36B7-4022-A32C-701CACFBA465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180">
              <a:extLst>
                <a:ext uri="{FF2B5EF4-FFF2-40B4-BE49-F238E27FC236}">
                  <a16:creationId xmlns:a16="http://schemas.microsoft.com/office/drawing/2014/main" id="{72AF37E8-9386-4976-8C0F-6DD6E9BF82F7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181">
              <a:extLst>
                <a:ext uri="{FF2B5EF4-FFF2-40B4-BE49-F238E27FC236}">
                  <a16:creationId xmlns:a16="http://schemas.microsoft.com/office/drawing/2014/main" id="{E6E2D18F-A1C3-4A59-94F3-5FD360EF4D0E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182">
              <a:extLst>
                <a:ext uri="{FF2B5EF4-FFF2-40B4-BE49-F238E27FC236}">
                  <a16:creationId xmlns:a16="http://schemas.microsoft.com/office/drawing/2014/main" id="{2C7A7968-DBF8-4567-84CA-E321A09151FE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183">
              <a:extLst>
                <a:ext uri="{FF2B5EF4-FFF2-40B4-BE49-F238E27FC236}">
                  <a16:creationId xmlns:a16="http://schemas.microsoft.com/office/drawing/2014/main" id="{568A2885-7C10-41FC-A7C5-C6E6ABFBBEC8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184">
              <a:extLst>
                <a:ext uri="{FF2B5EF4-FFF2-40B4-BE49-F238E27FC236}">
                  <a16:creationId xmlns:a16="http://schemas.microsoft.com/office/drawing/2014/main" id="{856EBDCB-9AB1-4D65-8BE0-3DE9CA968BDE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185">
              <a:extLst>
                <a:ext uri="{FF2B5EF4-FFF2-40B4-BE49-F238E27FC236}">
                  <a16:creationId xmlns:a16="http://schemas.microsoft.com/office/drawing/2014/main" id="{D38FCD59-87DB-40AB-8F12-F08A3454A943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186">
              <a:extLst>
                <a:ext uri="{FF2B5EF4-FFF2-40B4-BE49-F238E27FC236}">
                  <a16:creationId xmlns:a16="http://schemas.microsoft.com/office/drawing/2014/main" id="{DE646297-7A2D-4138-A684-813D4C0DFCF6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187">
              <a:extLst>
                <a:ext uri="{FF2B5EF4-FFF2-40B4-BE49-F238E27FC236}">
                  <a16:creationId xmlns:a16="http://schemas.microsoft.com/office/drawing/2014/main" id="{0C0D6B17-D059-4CAF-882F-F92A732ECE25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188">
              <a:extLst>
                <a:ext uri="{FF2B5EF4-FFF2-40B4-BE49-F238E27FC236}">
                  <a16:creationId xmlns:a16="http://schemas.microsoft.com/office/drawing/2014/main" id="{BD3E4AA5-20A7-426E-8B80-4FE705F2FA39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aphic 15">
            <a:extLst>
              <a:ext uri="{FF2B5EF4-FFF2-40B4-BE49-F238E27FC236}">
                <a16:creationId xmlns:a16="http://schemas.microsoft.com/office/drawing/2014/main" id="{90C64719-68A3-44D6-B068-A37DC5AA7FE2}"/>
              </a:ext>
            </a:extLst>
          </p:cNvPr>
          <p:cNvGrpSpPr/>
          <p:nvPr/>
        </p:nvGrpSpPr>
        <p:grpSpPr>
          <a:xfrm>
            <a:off x="5625331" y="2480022"/>
            <a:ext cx="1399268" cy="697175"/>
            <a:chOff x="6902071" y="270047"/>
            <a:chExt cx="5150334" cy="2566117"/>
          </a:xfrm>
        </p:grpSpPr>
        <p:sp>
          <p:nvSpPr>
            <p:cNvPr id="219" name="Freeform: Shape 190">
              <a:extLst>
                <a:ext uri="{FF2B5EF4-FFF2-40B4-BE49-F238E27FC236}">
                  <a16:creationId xmlns:a16="http://schemas.microsoft.com/office/drawing/2014/main" id="{2EECBCE2-6CDF-4EBE-A716-F99EC8901FFA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191">
              <a:extLst>
                <a:ext uri="{FF2B5EF4-FFF2-40B4-BE49-F238E27FC236}">
                  <a16:creationId xmlns:a16="http://schemas.microsoft.com/office/drawing/2014/main" id="{008DD263-43CE-4741-8F68-3B23C16A10E6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192">
              <a:extLst>
                <a:ext uri="{FF2B5EF4-FFF2-40B4-BE49-F238E27FC236}">
                  <a16:creationId xmlns:a16="http://schemas.microsoft.com/office/drawing/2014/main" id="{CB99C67A-F25C-45FB-9FD7-8B9D899238E7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193">
              <a:extLst>
                <a:ext uri="{FF2B5EF4-FFF2-40B4-BE49-F238E27FC236}">
                  <a16:creationId xmlns:a16="http://schemas.microsoft.com/office/drawing/2014/main" id="{15B6186B-D022-4CD4-B508-91487EEAFCA0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194">
              <a:extLst>
                <a:ext uri="{FF2B5EF4-FFF2-40B4-BE49-F238E27FC236}">
                  <a16:creationId xmlns:a16="http://schemas.microsoft.com/office/drawing/2014/main" id="{502AE3CA-7219-4901-BEFF-E79F275F94F5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195">
              <a:extLst>
                <a:ext uri="{FF2B5EF4-FFF2-40B4-BE49-F238E27FC236}">
                  <a16:creationId xmlns:a16="http://schemas.microsoft.com/office/drawing/2014/main" id="{9024F97A-1300-40BD-8189-85DE76097EAD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196">
              <a:extLst>
                <a:ext uri="{FF2B5EF4-FFF2-40B4-BE49-F238E27FC236}">
                  <a16:creationId xmlns:a16="http://schemas.microsoft.com/office/drawing/2014/main" id="{9D619ADF-ED48-4CC6-BAC3-A97E45B93ABF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197">
              <a:extLst>
                <a:ext uri="{FF2B5EF4-FFF2-40B4-BE49-F238E27FC236}">
                  <a16:creationId xmlns:a16="http://schemas.microsoft.com/office/drawing/2014/main" id="{35CDE65C-6B17-4956-91F4-3F3BFF95FFA4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198">
              <a:extLst>
                <a:ext uri="{FF2B5EF4-FFF2-40B4-BE49-F238E27FC236}">
                  <a16:creationId xmlns:a16="http://schemas.microsoft.com/office/drawing/2014/main" id="{334BDCFD-D6FA-4F3A-8498-D9EC0B7AF29E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199">
              <a:extLst>
                <a:ext uri="{FF2B5EF4-FFF2-40B4-BE49-F238E27FC236}">
                  <a16:creationId xmlns:a16="http://schemas.microsoft.com/office/drawing/2014/main" id="{8560190B-C211-4E51-96C6-0A4D00E73F87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" name="Group 337">
            <a:extLst>
              <a:ext uri="{FF2B5EF4-FFF2-40B4-BE49-F238E27FC236}">
                <a16:creationId xmlns:a16="http://schemas.microsoft.com/office/drawing/2014/main" id="{7AEA1B61-3FF2-4F04-974C-6B804CDA03C1}"/>
              </a:ext>
            </a:extLst>
          </p:cNvPr>
          <p:cNvGrpSpPr/>
          <p:nvPr/>
        </p:nvGrpSpPr>
        <p:grpSpPr>
          <a:xfrm>
            <a:off x="5815737" y="3157321"/>
            <a:ext cx="1124409" cy="988582"/>
            <a:chOff x="3983887" y="4061275"/>
            <a:chExt cx="2122406" cy="1866023"/>
          </a:xfrm>
        </p:grpSpPr>
        <p:grpSp>
          <p:nvGrpSpPr>
            <p:cNvPr id="230" name="Group 338">
              <a:extLst>
                <a:ext uri="{FF2B5EF4-FFF2-40B4-BE49-F238E27FC236}">
                  <a16:creationId xmlns:a16="http://schemas.microsoft.com/office/drawing/2014/main" id="{AD6363DF-A0DB-4679-802F-2E02E4376B2F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3" name="Freeform 15">
                <a:extLst>
                  <a:ext uri="{FF2B5EF4-FFF2-40B4-BE49-F238E27FC236}">
                    <a16:creationId xmlns:a16="http://schemas.microsoft.com/office/drawing/2014/main" id="{EB91DECC-8C2D-408B-AD59-209505D37CE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F76B6CA3-B868-4DDB-ADA7-C092A4352F0E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1" name="Group 339">
              <a:extLst>
                <a:ext uri="{FF2B5EF4-FFF2-40B4-BE49-F238E27FC236}">
                  <a16:creationId xmlns:a16="http://schemas.microsoft.com/office/drawing/2014/main" id="{A1AFB26C-1136-46E4-A5F5-E102353E264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Freeform 18">
                <a:extLst>
                  <a:ext uri="{FF2B5EF4-FFF2-40B4-BE49-F238E27FC236}">
                    <a16:creationId xmlns:a16="http://schemas.microsoft.com/office/drawing/2014/main" id="{455859F2-1A6D-4B5B-B2E4-E64D7E31021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2" name="Freeform 19">
                <a:extLst>
                  <a:ext uri="{FF2B5EF4-FFF2-40B4-BE49-F238E27FC236}">
                    <a16:creationId xmlns:a16="http://schemas.microsoft.com/office/drawing/2014/main" id="{B2118221-6875-4EEE-B0B2-C79753D74B4A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2" name="Group 340">
              <a:extLst>
                <a:ext uri="{FF2B5EF4-FFF2-40B4-BE49-F238E27FC236}">
                  <a16:creationId xmlns:a16="http://schemas.microsoft.com/office/drawing/2014/main" id="{456F6630-3995-4B7D-81C7-6E28E342C92F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9" name="Freeform 21">
                <a:extLst>
                  <a:ext uri="{FF2B5EF4-FFF2-40B4-BE49-F238E27FC236}">
                    <a16:creationId xmlns:a16="http://schemas.microsoft.com/office/drawing/2014/main" id="{A45C5FB9-FCFF-4E18-A29E-1237955F8F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33AD2208-549F-4A99-B004-8CD71D788D8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3" name="Group 341">
              <a:extLst>
                <a:ext uri="{FF2B5EF4-FFF2-40B4-BE49-F238E27FC236}">
                  <a16:creationId xmlns:a16="http://schemas.microsoft.com/office/drawing/2014/main" id="{DEBE64A5-D165-4DD7-8B47-BC758DEFDCB2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Freeform 24">
                <a:extLst>
                  <a:ext uri="{FF2B5EF4-FFF2-40B4-BE49-F238E27FC236}">
                    <a16:creationId xmlns:a16="http://schemas.microsoft.com/office/drawing/2014/main" id="{F51C1ADC-8AAB-4B41-8AE3-36599A90AAB1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8" name="Rectangle 22">
                <a:extLst>
                  <a:ext uri="{FF2B5EF4-FFF2-40B4-BE49-F238E27FC236}">
                    <a16:creationId xmlns:a16="http://schemas.microsoft.com/office/drawing/2014/main" id="{F160629C-EF32-4A05-B146-D70F1BBE3CA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4" name="Group 342">
              <a:extLst>
                <a:ext uri="{FF2B5EF4-FFF2-40B4-BE49-F238E27FC236}">
                  <a16:creationId xmlns:a16="http://schemas.microsoft.com/office/drawing/2014/main" id="{685ACE9A-8C9E-47E0-B4CB-18105D372C2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5" name="Freeform 27">
                <a:extLst>
                  <a:ext uri="{FF2B5EF4-FFF2-40B4-BE49-F238E27FC236}">
                    <a16:creationId xmlns:a16="http://schemas.microsoft.com/office/drawing/2014/main" id="{83C4DE5D-CC26-4F3A-A441-D8871B8B44E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6" name="Freeform 28">
                <a:extLst>
                  <a:ext uri="{FF2B5EF4-FFF2-40B4-BE49-F238E27FC236}">
                    <a16:creationId xmlns:a16="http://schemas.microsoft.com/office/drawing/2014/main" id="{3283CBF3-295E-4F3E-9A85-04548DB2757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24B980C3-E943-49E9-86EC-0B5DF63BB7EE}"/>
              </a:ext>
            </a:extLst>
          </p:cNvPr>
          <p:cNvGrpSpPr/>
          <p:nvPr/>
        </p:nvGrpSpPr>
        <p:grpSpPr>
          <a:xfrm>
            <a:off x="5683528" y="4496589"/>
            <a:ext cx="1523131" cy="1697224"/>
            <a:chOff x="3020595" y="0"/>
            <a:chExt cx="6152060" cy="6855239"/>
          </a:xfrm>
        </p:grpSpPr>
        <p:grpSp>
          <p:nvGrpSpPr>
            <p:cNvPr id="246" name="그룹 245">
              <a:extLst>
                <a:ext uri="{FF2B5EF4-FFF2-40B4-BE49-F238E27FC236}">
                  <a16:creationId xmlns:a16="http://schemas.microsoft.com/office/drawing/2014/main" id="{5335E9D8-08C5-4FA0-9ABA-83154A4C5877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271" name="자유형: 도형 270">
                <a:extLst>
                  <a:ext uri="{FF2B5EF4-FFF2-40B4-BE49-F238E27FC236}">
                    <a16:creationId xmlns:a16="http://schemas.microsoft.com/office/drawing/2014/main" id="{A7020C54-AA36-4A83-BD95-59B6B3DB2AD7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2" name="자유형: 도형 271">
                <a:extLst>
                  <a:ext uri="{FF2B5EF4-FFF2-40B4-BE49-F238E27FC236}">
                    <a16:creationId xmlns:a16="http://schemas.microsoft.com/office/drawing/2014/main" id="{13401F09-CF5A-4155-9811-FD562BC1F5A0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3" name="자유형: 도형 272">
                <a:extLst>
                  <a:ext uri="{FF2B5EF4-FFF2-40B4-BE49-F238E27FC236}">
                    <a16:creationId xmlns:a16="http://schemas.microsoft.com/office/drawing/2014/main" id="{9F842471-6E7B-49B2-B95E-FF5567B7F5EA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rgbClr val="F26B2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4" name="자유형: 도형 273">
                <a:extLst>
                  <a:ext uri="{FF2B5EF4-FFF2-40B4-BE49-F238E27FC236}">
                    <a16:creationId xmlns:a16="http://schemas.microsoft.com/office/drawing/2014/main" id="{E0BF3105-43D2-4CFD-9074-694779F249EA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rgbClr val="D35C2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5" name="자유형: 도형 274">
                <a:extLst>
                  <a:ext uri="{FF2B5EF4-FFF2-40B4-BE49-F238E27FC236}">
                    <a16:creationId xmlns:a16="http://schemas.microsoft.com/office/drawing/2014/main" id="{2199F694-F562-46F6-8528-58B510686D7E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47" name="그룹 246">
              <a:extLst>
                <a:ext uri="{FF2B5EF4-FFF2-40B4-BE49-F238E27FC236}">
                  <a16:creationId xmlns:a16="http://schemas.microsoft.com/office/drawing/2014/main" id="{52B45050-B42F-4414-82BA-F61AB517AF90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266" name="자유형: 도형 265">
                <a:extLst>
                  <a:ext uri="{FF2B5EF4-FFF2-40B4-BE49-F238E27FC236}">
                    <a16:creationId xmlns:a16="http://schemas.microsoft.com/office/drawing/2014/main" id="{0AAF4994-51EF-4800-99CA-7ED4DD9AE0F2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rgbClr val="F1D51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7" name="자유형: 도형 266">
                <a:extLst>
                  <a:ext uri="{FF2B5EF4-FFF2-40B4-BE49-F238E27FC236}">
                    <a16:creationId xmlns:a16="http://schemas.microsoft.com/office/drawing/2014/main" id="{D3692D9E-6C2E-4159-BF40-D0BAC02BC661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8" name="자유형: 도형 267">
                <a:extLst>
                  <a:ext uri="{FF2B5EF4-FFF2-40B4-BE49-F238E27FC236}">
                    <a16:creationId xmlns:a16="http://schemas.microsoft.com/office/drawing/2014/main" id="{7AC72543-6061-4661-A28C-62B3165111A9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rgbClr val="D6BB27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9" name="자유형: 도형 268">
                <a:extLst>
                  <a:ext uri="{FF2B5EF4-FFF2-40B4-BE49-F238E27FC236}">
                    <a16:creationId xmlns:a16="http://schemas.microsoft.com/office/drawing/2014/main" id="{667E6050-F259-4DF7-9051-FB14D2C49C0B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0" name="자유형: 도형 269">
                <a:extLst>
                  <a:ext uri="{FF2B5EF4-FFF2-40B4-BE49-F238E27FC236}">
                    <a16:creationId xmlns:a16="http://schemas.microsoft.com/office/drawing/2014/main" id="{5EB0339F-9ADE-4B2C-8190-75615100DD40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48" name="그룹 247">
              <a:extLst>
                <a:ext uri="{FF2B5EF4-FFF2-40B4-BE49-F238E27FC236}">
                  <a16:creationId xmlns:a16="http://schemas.microsoft.com/office/drawing/2014/main" id="{2F08892F-2297-4ACD-84EE-03819D7BCD71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261" name="자유형: 도형 260">
                <a:extLst>
                  <a:ext uri="{FF2B5EF4-FFF2-40B4-BE49-F238E27FC236}">
                    <a16:creationId xmlns:a16="http://schemas.microsoft.com/office/drawing/2014/main" id="{90110FAE-74A3-415A-AA60-9064181DC40C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rgbClr val="F397B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2" name="자유형: 도형 261">
                <a:extLst>
                  <a:ext uri="{FF2B5EF4-FFF2-40B4-BE49-F238E27FC236}">
                    <a16:creationId xmlns:a16="http://schemas.microsoft.com/office/drawing/2014/main" id="{1754516E-567D-4584-976D-6A22D44D47CB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3" name="자유형: 도형 262">
                <a:extLst>
                  <a:ext uri="{FF2B5EF4-FFF2-40B4-BE49-F238E27FC236}">
                    <a16:creationId xmlns:a16="http://schemas.microsoft.com/office/drawing/2014/main" id="{C87AB8C6-619C-4AFE-AF80-78537CF1F218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rgbClr val="DC7FA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4" name="자유형: 도형 263">
                <a:extLst>
                  <a:ext uri="{FF2B5EF4-FFF2-40B4-BE49-F238E27FC236}">
                    <a16:creationId xmlns:a16="http://schemas.microsoft.com/office/drawing/2014/main" id="{D828461A-0C09-48F6-8A37-A28294C47BAA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5" name="자유형: 도형 264">
                <a:extLst>
                  <a:ext uri="{FF2B5EF4-FFF2-40B4-BE49-F238E27FC236}">
                    <a16:creationId xmlns:a16="http://schemas.microsoft.com/office/drawing/2014/main" id="{7191ECAB-A835-4678-A380-5A1B50D44499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C0ABC7FF-CF6C-47D2-A300-B8F40DE22A52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rgbClr val="DC78A1"/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50" name="그룹 249">
              <a:extLst>
                <a:ext uri="{FF2B5EF4-FFF2-40B4-BE49-F238E27FC236}">
                  <a16:creationId xmlns:a16="http://schemas.microsoft.com/office/drawing/2014/main" id="{8F82D081-4E69-485C-B662-56ED9907990D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251" name="자유형: 도형 250">
                <a:extLst>
                  <a:ext uri="{FF2B5EF4-FFF2-40B4-BE49-F238E27FC236}">
                    <a16:creationId xmlns:a16="http://schemas.microsoft.com/office/drawing/2014/main" id="{12EFC135-2F67-4498-85BA-61BDC1EB3907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2" name="자유형: 도형 251">
                <a:extLst>
                  <a:ext uri="{FF2B5EF4-FFF2-40B4-BE49-F238E27FC236}">
                    <a16:creationId xmlns:a16="http://schemas.microsoft.com/office/drawing/2014/main" id="{552843A8-878C-47FC-81C3-EF447AF63909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3" name="자유형: 도형 252">
                <a:extLst>
                  <a:ext uri="{FF2B5EF4-FFF2-40B4-BE49-F238E27FC236}">
                    <a16:creationId xmlns:a16="http://schemas.microsoft.com/office/drawing/2014/main" id="{6541A813-F2FD-4802-956E-DABAE8028225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4" name="자유형: 도형 253">
                <a:extLst>
                  <a:ext uri="{FF2B5EF4-FFF2-40B4-BE49-F238E27FC236}">
                    <a16:creationId xmlns:a16="http://schemas.microsoft.com/office/drawing/2014/main" id="{A2789775-C4E8-4109-8820-C1248B9C5D28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5" name="자유형: 도형 254">
                <a:extLst>
                  <a:ext uri="{FF2B5EF4-FFF2-40B4-BE49-F238E27FC236}">
                    <a16:creationId xmlns:a16="http://schemas.microsoft.com/office/drawing/2014/main" id="{D1980E91-0571-4101-A49E-7B0F59A41390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6" name="자유형: 도형 255">
                <a:extLst>
                  <a:ext uri="{FF2B5EF4-FFF2-40B4-BE49-F238E27FC236}">
                    <a16:creationId xmlns:a16="http://schemas.microsoft.com/office/drawing/2014/main" id="{F101CF88-CDB9-4069-AA03-9400F4FCF3EA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7" name="자유형: 도형 256">
                <a:extLst>
                  <a:ext uri="{FF2B5EF4-FFF2-40B4-BE49-F238E27FC236}">
                    <a16:creationId xmlns:a16="http://schemas.microsoft.com/office/drawing/2014/main" id="{051B2BF1-2254-49A5-B826-042EFCE7F6C6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8" name="자유형: 도형 257">
                <a:extLst>
                  <a:ext uri="{FF2B5EF4-FFF2-40B4-BE49-F238E27FC236}">
                    <a16:creationId xmlns:a16="http://schemas.microsoft.com/office/drawing/2014/main" id="{714C3C57-648B-4688-AD2B-448AC6FE10B9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9" name="자유형: 도형 258">
                <a:extLst>
                  <a:ext uri="{FF2B5EF4-FFF2-40B4-BE49-F238E27FC236}">
                    <a16:creationId xmlns:a16="http://schemas.microsoft.com/office/drawing/2014/main" id="{94156138-25B6-4104-9B8E-F5F466D883E4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0" name="자유형: 도형 259">
                <a:extLst>
                  <a:ext uri="{FF2B5EF4-FFF2-40B4-BE49-F238E27FC236}">
                    <a16:creationId xmlns:a16="http://schemas.microsoft.com/office/drawing/2014/main" id="{F18AFC94-7B28-425A-AB9F-016F44CCFBEA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76" name="Group 58">
            <a:extLst>
              <a:ext uri="{FF2B5EF4-FFF2-40B4-BE49-F238E27FC236}">
                <a16:creationId xmlns:a16="http://schemas.microsoft.com/office/drawing/2014/main" id="{C0403DCA-430B-479D-843B-AFCC18289866}"/>
              </a:ext>
            </a:extLst>
          </p:cNvPr>
          <p:cNvGrpSpPr/>
          <p:nvPr/>
        </p:nvGrpSpPr>
        <p:grpSpPr>
          <a:xfrm>
            <a:off x="345260" y="430086"/>
            <a:ext cx="2665428" cy="2140564"/>
            <a:chOff x="1420472" y="1535259"/>
            <a:chExt cx="4937166" cy="3964962"/>
          </a:xfrm>
        </p:grpSpPr>
        <p:grpSp>
          <p:nvGrpSpPr>
            <p:cNvPr id="277" name="Group 38">
              <a:extLst>
                <a:ext uri="{FF2B5EF4-FFF2-40B4-BE49-F238E27FC236}">
                  <a16:creationId xmlns:a16="http://schemas.microsoft.com/office/drawing/2014/main" id="{82523DAE-E7BF-446C-8BA7-E096DE1EA024}"/>
                </a:ext>
              </a:extLst>
            </p:cNvPr>
            <p:cNvGrpSpPr/>
            <p:nvPr/>
          </p:nvGrpSpPr>
          <p:grpSpPr>
            <a:xfrm>
              <a:off x="4600876" y="3128886"/>
              <a:ext cx="1756762" cy="1352719"/>
              <a:chOff x="7607865" y="2965768"/>
              <a:chExt cx="1007571" cy="775837"/>
            </a:xfrm>
          </p:grpSpPr>
          <p:sp>
            <p:nvSpPr>
              <p:cNvPr id="296" name="Freeform: Shape 39">
                <a:extLst>
                  <a:ext uri="{FF2B5EF4-FFF2-40B4-BE49-F238E27FC236}">
                    <a16:creationId xmlns:a16="http://schemas.microsoft.com/office/drawing/2014/main" id="{E4308E90-CAB8-4D19-9B12-0DBE10069690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7" name="Freeform: Shape 40">
                <a:extLst>
                  <a:ext uri="{FF2B5EF4-FFF2-40B4-BE49-F238E27FC236}">
                    <a16:creationId xmlns:a16="http://schemas.microsoft.com/office/drawing/2014/main" id="{FAE00811-FEA0-4E46-A779-DC4952EF06C9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" name="Group 41">
              <a:extLst>
                <a:ext uri="{FF2B5EF4-FFF2-40B4-BE49-F238E27FC236}">
                  <a16:creationId xmlns:a16="http://schemas.microsoft.com/office/drawing/2014/main" id="{32B51FF0-07D6-4F1F-88F0-3026381CEE8F}"/>
                </a:ext>
              </a:extLst>
            </p:cNvPr>
            <p:cNvGrpSpPr/>
            <p:nvPr/>
          </p:nvGrpSpPr>
          <p:grpSpPr>
            <a:xfrm>
              <a:off x="4086008" y="2597626"/>
              <a:ext cx="1756762" cy="1352719"/>
              <a:chOff x="7607865" y="2965768"/>
              <a:chExt cx="1007571" cy="775837"/>
            </a:xfrm>
          </p:grpSpPr>
          <p:sp>
            <p:nvSpPr>
              <p:cNvPr id="294" name="Freeform: Shape 42">
                <a:extLst>
                  <a:ext uri="{FF2B5EF4-FFF2-40B4-BE49-F238E27FC236}">
                    <a16:creationId xmlns:a16="http://schemas.microsoft.com/office/drawing/2014/main" id="{D3C88157-3DD2-452A-981B-AD41D83A67CF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5" name="Freeform: Shape 43">
                <a:extLst>
                  <a:ext uri="{FF2B5EF4-FFF2-40B4-BE49-F238E27FC236}">
                    <a16:creationId xmlns:a16="http://schemas.microsoft.com/office/drawing/2014/main" id="{671B56CF-1153-4C77-9C9E-9D08C2343D0D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" name="Group 44">
              <a:extLst>
                <a:ext uri="{FF2B5EF4-FFF2-40B4-BE49-F238E27FC236}">
                  <a16:creationId xmlns:a16="http://schemas.microsoft.com/office/drawing/2014/main" id="{D351BDC1-E771-4EDD-A670-312837BE59B8}"/>
                </a:ext>
              </a:extLst>
            </p:cNvPr>
            <p:cNvGrpSpPr/>
            <p:nvPr/>
          </p:nvGrpSpPr>
          <p:grpSpPr>
            <a:xfrm>
              <a:off x="3491638" y="2081695"/>
              <a:ext cx="1756762" cy="1352719"/>
              <a:chOff x="7607865" y="2965768"/>
              <a:chExt cx="1007571" cy="775837"/>
            </a:xfrm>
          </p:grpSpPr>
          <p:sp>
            <p:nvSpPr>
              <p:cNvPr id="292" name="Freeform: Shape 45">
                <a:extLst>
                  <a:ext uri="{FF2B5EF4-FFF2-40B4-BE49-F238E27FC236}">
                    <a16:creationId xmlns:a16="http://schemas.microsoft.com/office/drawing/2014/main" id="{A603F269-E502-4DB3-8A1B-F89CF3D2FFAA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3" name="Freeform: Shape 46">
                <a:extLst>
                  <a:ext uri="{FF2B5EF4-FFF2-40B4-BE49-F238E27FC236}">
                    <a16:creationId xmlns:a16="http://schemas.microsoft.com/office/drawing/2014/main" id="{D743CCE0-E172-44A5-8CF8-21D22DC2A45E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" name="Group 23">
              <a:extLst>
                <a:ext uri="{FF2B5EF4-FFF2-40B4-BE49-F238E27FC236}">
                  <a16:creationId xmlns:a16="http://schemas.microsoft.com/office/drawing/2014/main" id="{D11E6A6F-742F-4288-AB42-5119020D56BF}"/>
                </a:ext>
              </a:extLst>
            </p:cNvPr>
            <p:cNvGrpSpPr/>
            <p:nvPr/>
          </p:nvGrpSpPr>
          <p:grpSpPr>
            <a:xfrm>
              <a:off x="1420472" y="4147502"/>
              <a:ext cx="1756762" cy="1352719"/>
              <a:chOff x="7607865" y="2965768"/>
              <a:chExt cx="1007571" cy="775837"/>
            </a:xfrm>
          </p:grpSpPr>
          <p:sp>
            <p:nvSpPr>
              <p:cNvPr id="290" name="Freeform: Shape 33">
                <a:extLst>
                  <a:ext uri="{FF2B5EF4-FFF2-40B4-BE49-F238E27FC236}">
                    <a16:creationId xmlns:a16="http://schemas.microsoft.com/office/drawing/2014/main" id="{BEE5A5E2-3304-4370-92B9-27006063E21B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1" name="Freeform: Shape 34">
                <a:extLst>
                  <a:ext uri="{FF2B5EF4-FFF2-40B4-BE49-F238E27FC236}">
                    <a16:creationId xmlns:a16="http://schemas.microsoft.com/office/drawing/2014/main" id="{C1CFDFA5-97BB-4128-941F-81D372481414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" name="Group 24">
              <a:extLst>
                <a:ext uri="{FF2B5EF4-FFF2-40B4-BE49-F238E27FC236}">
                  <a16:creationId xmlns:a16="http://schemas.microsoft.com/office/drawing/2014/main" id="{22E987C5-5E68-4208-9947-3752BBD9AEC1}"/>
                </a:ext>
              </a:extLst>
            </p:cNvPr>
            <p:cNvGrpSpPr/>
            <p:nvPr/>
          </p:nvGrpSpPr>
          <p:grpSpPr>
            <a:xfrm>
              <a:off x="1926070" y="3256034"/>
              <a:ext cx="1756762" cy="1352719"/>
              <a:chOff x="7607865" y="2965768"/>
              <a:chExt cx="1007571" cy="775837"/>
            </a:xfrm>
          </p:grpSpPr>
          <p:sp>
            <p:nvSpPr>
              <p:cNvPr id="288" name="Freeform: Shape 31">
                <a:extLst>
                  <a:ext uri="{FF2B5EF4-FFF2-40B4-BE49-F238E27FC236}">
                    <a16:creationId xmlns:a16="http://schemas.microsoft.com/office/drawing/2014/main" id="{11375497-8E4B-4F17-A403-858CBAF80970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9" name="Freeform: Shape 32">
                <a:extLst>
                  <a:ext uri="{FF2B5EF4-FFF2-40B4-BE49-F238E27FC236}">
                    <a16:creationId xmlns:a16="http://schemas.microsoft.com/office/drawing/2014/main" id="{067FB8C9-ED0F-4843-81AD-71BD37266DE1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" name="Group 25">
              <a:extLst>
                <a:ext uri="{FF2B5EF4-FFF2-40B4-BE49-F238E27FC236}">
                  <a16:creationId xmlns:a16="http://schemas.microsoft.com/office/drawing/2014/main" id="{46544AE7-EB6D-4C90-A142-F8A8648CF9F3}"/>
                </a:ext>
              </a:extLst>
            </p:cNvPr>
            <p:cNvGrpSpPr/>
            <p:nvPr/>
          </p:nvGrpSpPr>
          <p:grpSpPr>
            <a:xfrm>
              <a:off x="2509174" y="2377102"/>
              <a:ext cx="1756762" cy="1352721"/>
              <a:chOff x="7607864" y="2965767"/>
              <a:chExt cx="1007571" cy="775838"/>
            </a:xfrm>
          </p:grpSpPr>
          <p:sp>
            <p:nvSpPr>
              <p:cNvPr id="286" name="Freeform: Shape 29">
                <a:extLst>
                  <a:ext uri="{FF2B5EF4-FFF2-40B4-BE49-F238E27FC236}">
                    <a16:creationId xmlns:a16="http://schemas.microsoft.com/office/drawing/2014/main" id="{4FDA4957-0CF6-444A-995B-4B0EEE7E0655}"/>
                  </a:ext>
                </a:extLst>
              </p:cNvPr>
              <p:cNvSpPr/>
              <p:nvPr/>
            </p:nvSpPr>
            <p:spPr>
              <a:xfrm>
                <a:off x="7607864" y="2965767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7" name="Freeform: Shape 30">
                <a:extLst>
                  <a:ext uri="{FF2B5EF4-FFF2-40B4-BE49-F238E27FC236}">
                    <a16:creationId xmlns:a16="http://schemas.microsoft.com/office/drawing/2014/main" id="{A4B73290-5816-490D-91BC-C97D5F3C1C80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57">
              <a:extLst>
                <a:ext uri="{FF2B5EF4-FFF2-40B4-BE49-F238E27FC236}">
                  <a16:creationId xmlns:a16="http://schemas.microsoft.com/office/drawing/2014/main" id="{92B341BE-A94C-4CC5-B3F2-B0DF288D460D}"/>
                </a:ext>
              </a:extLst>
            </p:cNvPr>
            <p:cNvGrpSpPr/>
            <p:nvPr/>
          </p:nvGrpSpPr>
          <p:grpSpPr>
            <a:xfrm>
              <a:off x="2976770" y="1535259"/>
              <a:ext cx="1759038" cy="1355011"/>
              <a:chOff x="7326032" y="1734035"/>
              <a:chExt cx="1759038" cy="1355011"/>
            </a:xfrm>
          </p:grpSpPr>
          <p:sp>
            <p:nvSpPr>
              <p:cNvPr id="284" name="Freeform: Shape 56">
                <a:extLst>
                  <a:ext uri="{FF2B5EF4-FFF2-40B4-BE49-F238E27FC236}">
                    <a16:creationId xmlns:a16="http://schemas.microsoft.com/office/drawing/2014/main" id="{D08A5178-C564-4B65-ADF2-B7515188ADFB}"/>
                  </a:ext>
                </a:extLst>
              </p:cNvPr>
              <p:cNvSpPr/>
              <p:nvPr/>
            </p:nvSpPr>
            <p:spPr>
              <a:xfrm>
                <a:off x="7326032" y="1734035"/>
                <a:ext cx="1759038" cy="1355011"/>
              </a:xfrm>
              <a:custGeom>
                <a:avLst/>
                <a:gdLst>
                  <a:gd name="connsiteX0" fmla="*/ 937083 w 1759038"/>
                  <a:gd name="connsiteY0" fmla="*/ 155 h 1355011"/>
                  <a:gd name="connsiteX1" fmla="*/ 1053660 w 1759038"/>
                  <a:gd name="connsiteY1" fmla="*/ 12615 h 1355011"/>
                  <a:gd name="connsiteX2" fmla="*/ 1102925 w 1759038"/>
                  <a:gd name="connsiteY2" fmla="*/ 29037 h 1355011"/>
                  <a:gd name="connsiteX3" fmla="*/ 1118965 w 1759038"/>
                  <a:gd name="connsiteY3" fmla="*/ 56152 h 1355011"/>
                  <a:gd name="connsiteX4" fmla="*/ 1119348 w 1759038"/>
                  <a:gd name="connsiteY4" fmla="*/ 103508 h 1355011"/>
                  <a:gd name="connsiteX5" fmla="*/ 1135005 w 1759038"/>
                  <a:gd name="connsiteY5" fmla="*/ 106945 h 1355011"/>
                  <a:gd name="connsiteX6" fmla="*/ 1276692 w 1759038"/>
                  <a:gd name="connsiteY6" fmla="*/ 164231 h 1355011"/>
                  <a:gd name="connsiteX7" fmla="*/ 1307244 w 1759038"/>
                  <a:gd name="connsiteY7" fmla="*/ 169578 h 1355011"/>
                  <a:gd name="connsiteX8" fmla="*/ 1488268 w 1759038"/>
                  <a:gd name="connsiteY8" fmla="*/ 187910 h 1355011"/>
                  <a:gd name="connsiteX9" fmla="*/ 1521493 w 1759038"/>
                  <a:gd name="connsiteY9" fmla="*/ 201658 h 1355011"/>
                  <a:gd name="connsiteX10" fmla="*/ 1534478 w 1759038"/>
                  <a:gd name="connsiteY10" fmla="*/ 228009 h 1355011"/>
                  <a:gd name="connsiteX11" fmla="*/ 1531804 w 1759038"/>
                  <a:gd name="connsiteY11" fmla="*/ 232974 h 1355011"/>
                  <a:gd name="connsiteX12" fmla="*/ 1532950 w 1759038"/>
                  <a:gd name="connsiteY12" fmla="*/ 273456 h 1355011"/>
                  <a:gd name="connsiteX13" fmla="*/ 1550518 w 1759038"/>
                  <a:gd name="connsiteY13" fmla="*/ 275748 h 1355011"/>
                  <a:gd name="connsiteX14" fmla="*/ 1734978 w 1759038"/>
                  <a:gd name="connsiteY14" fmla="*/ 350219 h 1355011"/>
                  <a:gd name="connsiteX15" fmla="*/ 1759038 w 1759038"/>
                  <a:gd name="connsiteY15" fmla="*/ 384209 h 1355011"/>
                  <a:gd name="connsiteX16" fmla="*/ 1759038 w 1759038"/>
                  <a:gd name="connsiteY16" fmla="*/ 1021990 h 1355011"/>
                  <a:gd name="connsiteX17" fmla="*/ 1734978 w 1759038"/>
                  <a:gd name="connsiteY17" fmla="*/ 1054452 h 1355011"/>
                  <a:gd name="connsiteX18" fmla="*/ 1428308 w 1759038"/>
                  <a:gd name="connsiteY18" fmla="*/ 1152983 h 1355011"/>
                  <a:gd name="connsiteX19" fmla="*/ 819934 w 1759038"/>
                  <a:gd name="connsiteY19" fmla="*/ 1348519 h 1355011"/>
                  <a:gd name="connsiteX20" fmla="*/ 790910 w 1759038"/>
                  <a:gd name="connsiteY20" fmla="*/ 1355011 h 1355011"/>
                  <a:gd name="connsiteX21" fmla="*/ 790594 w 1759038"/>
                  <a:gd name="connsiteY21" fmla="*/ 1355011 h 1355011"/>
                  <a:gd name="connsiteX22" fmla="*/ 789898 w 1759038"/>
                  <a:gd name="connsiteY22" fmla="*/ 1353203 h 1355011"/>
                  <a:gd name="connsiteX23" fmla="*/ 784086 w 1759038"/>
                  <a:gd name="connsiteY23" fmla="*/ 1349713 h 1355011"/>
                  <a:gd name="connsiteX24" fmla="*/ 784035 w 1759038"/>
                  <a:gd name="connsiteY24" fmla="*/ 1348901 h 1355011"/>
                  <a:gd name="connsiteX25" fmla="*/ 780058 w 1759038"/>
                  <a:gd name="connsiteY25" fmla="*/ 1347294 h 1355011"/>
                  <a:gd name="connsiteX26" fmla="*/ 770420 w 1759038"/>
                  <a:gd name="connsiteY26" fmla="*/ 1341507 h 1355011"/>
                  <a:gd name="connsiteX27" fmla="*/ 585960 w 1759038"/>
                  <a:gd name="connsiteY27" fmla="*/ 1267036 h 1355011"/>
                  <a:gd name="connsiteX28" fmla="*/ 577319 w 1759038"/>
                  <a:gd name="connsiteY28" fmla="*/ 1263885 h 1355011"/>
                  <a:gd name="connsiteX29" fmla="*/ 574255 w 1759038"/>
                  <a:gd name="connsiteY29" fmla="*/ 1264180 h 1355011"/>
                  <a:gd name="connsiteX30" fmla="*/ 568309 w 1759038"/>
                  <a:gd name="connsiteY30" fmla="*/ 1261778 h 1355011"/>
                  <a:gd name="connsiteX31" fmla="*/ 567247 w 1759038"/>
                  <a:gd name="connsiteY31" fmla="*/ 1224262 h 1355011"/>
                  <a:gd name="connsiteX32" fmla="*/ 569920 w 1759038"/>
                  <a:gd name="connsiteY32" fmla="*/ 1219298 h 1355011"/>
                  <a:gd name="connsiteX33" fmla="*/ 556935 w 1759038"/>
                  <a:gd name="connsiteY33" fmla="*/ 1192946 h 1355011"/>
                  <a:gd name="connsiteX34" fmla="*/ 523710 w 1759038"/>
                  <a:gd name="connsiteY34" fmla="*/ 1179198 h 1355011"/>
                  <a:gd name="connsiteX35" fmla="*/ 342687 w 1759038"/>
                  <a:gd name="connsiteY35" fmla="*/ 1160866 h 1355011"/>
                  <a:gd name="connsiteX36" fmla="*/ 312134 w 1759038"/>
                  <a:gd name="connsiteY36" fmla="*/ 1155519 h 1355011"/>
                  <a:gd name="connsiteX37" fmla="*/ 170448 w 1759038"/>
                  <a:gd name="connsiteY37" fmla="*/ 1098233 h 1355011"/>
                  <a:gd name="connsiteX38" fmla="*/ 162905 w 1759038"/>
                  <a:gd name="connsiteY38" fmla="*/ 1094796 h 1355011"/>
                  <a:gd name="connsiteX39" fmla="*/ 154840 w 1759038"/>
                  <a:gd name="connsiteY39" fmla="*/ 1094796 h 1355011"/>
                  <a:gd name="connsiteX40" fmla="*/ 154790 w 1759038"/>
                  <a:gd name="connsiteY40" fmla="*/ 1094776 h 1355011"/>
                  <a:gd name="connsiteX41" fmla="*/ 154408 w 1759038"/>
                  <a:gd name="connsiteY41" fmla="*/ 1047440 h 1355011"/>
                  <a:gd name="connsiteX42" fmla="*/ 138367 w 1759038"/>
                  <a:gd name="connsiteY42" fmla="*/ 1020325 h 1355011"/>
                  <a:gd name="connsiteX43" fmla="*/ 89102 w 1759038"/>
                  <a:gd name="connsiteY43" fmla="*/ 1003903 h 1355011"/>
                  <a:gd name="connsiteX44" fmla="*/ 0 w 1759038"/>
                  <a:gd name="connsiteY44" fmla="*/ 994380 h 1355011"/>
                  <a:gd name="connsiteX45" fmla="*/ 366 w 1759038"/>
                  <a:gd name="connsiteY45" fmla="*/ 340671 h 1355011"/>
                  <a:gd name="connsiteX46" fmla="*/ 748 w 1759038"/>
                  <a:gd name="connsiteY46" fmla="*/ 337616 h 1355011"/>
                  <a:gd name="connsiteX47" fmla="*/ 3421 w 1759038"/>
                  <a:gd name="connsiteY47" fmla="*/ 331506 h 1355011"/>
                  <a:gd name="connsiteX48" fmla="*/ 199721 w 1759038"/>
                  <a:gd name="connsiteY48" fmla="*/ 276893 h 1355011"/>
                  <a:gd name="connsiteX49" fmla="*/ 231419 w 1759038"/>
                  <a:gd name="connsiteY49" fmla="*/ 268109 h 1355011"/>
                  <a:gd name="connsiteX50" fmla="*/ 232565 w 1759038"/>
                  <a:gd name="connsiteY50" fmla="*/ 213497 h 1355011"/>
                  <a:gd name="connsiteX51" fmla="*/ 235238 w 1759038"/>
                  <a:gd name="connsiteY51" fmla="*/ 198985 h 1355011"/>
                  <a:gd name="connsiteX52" fmla="*/ 248986 w 1759038"/>
                  <a:gd name="connsiteY52" fmla="*/ 170342 h 1355011"/>
                  <a:gd name="connsiteX53" fmla="*/ 266554 w 1759038"/>
                  <a:gd name="connsiteY53" fmla="*/ 161176 h 1355011"/>
                  <a:gd name="connsiteX54" fmla="*/ 289850 w 1759038"/>
                  <a:gd name="connsiteY54" fmla="*/ 150483 h 1355011"/>
                  <a:gd name="connsiteX55" fmla="*/ 478129 w 1759038"/>
                  <a:gd name="connsiteY55" fmla="*/ 137880 h 1355011"/>
                  <a:gd name="connsiteX56" fmla="*/ 577806 w 1759038"/>
                  <a:gd name="connsiteY56" fmla="*/ 152010 h 1355011"/>
                  <a:gd name="connsiteX57" fmla="*/ 610268 w 1759038"/>
                  <a:gd name="connsiteY57" fmla="*/ 151247 h 1355011"/>
                  <a:gd name="connsiteX58" fmla="*/ 702689 w 1759038"/>
                  <a:gd name="connsiteY58" fmla="*/ 124131 h 1355011"/>
                  <a:gd name="connsiteX59" fmla="*/ 720639 w 1759038"/>
                  <a:gd name="connsiteY59" fmla="*/ 122222 h 1355011"/>
                  <a:gd name="connsiteX60" fmla="*/ 721403 w 1759038"/>
                  <a:gd name="connsiteY60" fmla="*/ 73338 h 1355011"/>
                  <a:gd name="connsiteX61" fmla="*/ 724076 w 1759038"/>
                  <a:gd name="connsiteY61" fmla="*/ 58826 h 1355011"/>
                  <a:gd name="connsiteX62" fmla="*/ 738207 w 1759038"/>
                  <a:gd name="connsiteY62" fmla="*/ 29037 h 1355011"/>
                  <a:gd name="connsiteX63" fmla="*/ 819934 w 1759038"/>
                  <a:gd name="connsiteY63" fmla="*/ 6886 h 1355011"/>
                  <a:gd name="connsiteX64" fmla="*/ 937083 w 1759038"/>
                  <a:gd name="connsiteY64" fmla="*/ 155 h 135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759038" h="1355011">
                    <a:moveTo>
                      <a:pt x="937083" y="155"/>
                    </a:moveTo>
                    <a:cubicBezTo>
                      <a:pt x="976038" y="967"/>
                      <a:pt x="1014897" y="4977"/>
                      <a:pt x="1053660" y="12615"/>
                    </a:cubicBezTo>
                    <a:cubicBezTo>
                      <a:pt x="1070846" y="16052"/>
                      <a:pt x="1087267" y="21017"/>
                      <a:pt x="1102925" y="29037"/>
                    </a:cubicBezTo>
                    <a:cubicBezTo>
                      <a:pt x="1113619" y="34384"/>
                      <a:pt x="1122402" y="42021"/>
                      <a:pt x="1118965" y="56152"/>
                    </a:cubicBezTo>
                    <a:cubicBezTo>
                      <a:pt x="1118965" y="71810"/>
                      <a:pt x="1119348" y="87850"/>
                      <a:pt x="1119348" y="103508"/>
                    </a:cubicBezTo>
                    <a:cubicBezTo>
                      <a:pt x="1125076" y="100835"/>
                      <a:pt x="1130040" y="105036"/>
                      <a:pt x="1135005" y="106945"/>
                    </a:cubicBezTo>
                    <a:cubicBezTo>
                      <a:pt x="1182361" y="125277"/>
                      <a:pt x="1229336" y="145518"/>
                      <a:pt x="1276692" y="164231"/>
                    </a:cubicBezTo>
                    <a:cubicBezTo>
                      <a:pt x="1286622" y="168050"/>
                      <a:pt x="1296551" y="169960"/>
                      <a:pt x="1307244" y="169578"/>
                    </a:cubicBezTo>
                    <a:cubicBezTo>
                      <a:pt x="1368349" y="168432"/>
                      <a:pt x="1429072" y="171869"/>
                      <a:pt x="1488268" y="187910"/>
                    </a:cubicBezTo>
                    <a:cubicBezTo>
                      <a:pt x="1499724" y="190964"/>
                      <a:pt x="1511182" y="195166"/>
                      <a:pt x="1521493" y="201658"/>
                    </a:cubicBezTo>
                    <a:cubicBezTo>
                      <a:pt x="1530659" y="207769"/>
                      <a:pt x="1537151" y="215788"/>
                      <a:pt x="1534478" y="228009"/>
                    </a:cubicBezTo>
                    <a:cubicBezTo>
                      <a:pt x="1533714" y="229919"/>
                      <a:pt x="1532950" y="231446"/>
                      <a:pt x="1531804" y="232974"/>
                    </a:cubicBezTo>
                    <a:cubicBezTo>
                      <a:pt x="1532187" y="246341"/>
                      <a:pt x="1532568" y="260090"/>
                      <a:pt x="1532950" y="273456"/>
                    </a:cubicBezTo>
                    <a:cubicBezTo>
                      <a:pt x="1539060" y="270401"/>
                      <a:pt x="1544789" y="273456"/>
                      <a:pt x="1550518" y="275748"/>
                    </a:cubicBezTo>
                    <a:cubicBezTo>
                      <a:pt x="1612005" y="300953"/>
                      <a:pt x="1673873" y="324632"/>
                      <a:pt x="1734978" y="350219"/>
                    </a:cubicBezTo>
                    <a:cubicBezTo>
                      <a:pt x="1755983" y="359003"/>
                      <a:pt x="1757892" y="361294"/>
                      <a:pt x="1759038" y="384209"/>
                    </a:cubicBezTo>
                    <a:cubicBezTo>
                      <a:pt x="1759038" y="596930"/>
                      <a:pt x="1759038" y="809269"/>
                      <a:pt x="1759038" y="1021990"/>
                    </a:cubicBezTo>
                    <a:cubicBezTo>
                      <a:pt x="1759038" y="1044522"/>
                      <a:pt x="1755983" y="1047578"/>
                      <a:pt x="1734978" y="1054452"/>
                    </a:cubicBezTo>
                    <a:cubicBezTo>
                      <a:pt x="1632627" y="1087678"/>
                      <a:pt x="1530659" y="1120139"/>
                      <a:pt x="1428308" y="1152983"/>
                    </a:cubicBezTo>
                    <a:cubicBezTo>
                      <a:pt x="1225517" y="1218289"/>
                      <a:pt x="1022726" y="1283213"/>
                      <a:pt x="819934" y="1348519"/>
                    </a:cubicBezTo>
                    <a:cubicBezTo>
                      <a:pt x="810387" y="1351574"/>
                      <a:pt x="800457" y="1351574"/>
                      <a:pt x="790910" y="1355011"/>
                    </a:cubicBezTo>
                    <a:lnTo>
                      <a:pt x="790594" y="1355011"/>
                    </a:lnTo>
                    <a:lnTo>
                      <a:pt x="789898" y="1353203"/>
                    </a:lnTo>
                    <a:lnTo>
                      <a:pt x="784086" y="1349713"/>
                    </a:lnTo>
                    <a:lnTo>
                      <a:pt x="784035" y="1348901"/>
                    </a:lnTo>
                    <a:lnTo>
                      <a:pt x="780058" y="1347294"/>
                    </a:lnTo>
                    <a:lnTo>
                      <a:pt x="770420" y="1341507"/>
                    </a:lnTo>
                    <a:cubicBezTo>
                      <a:pt x="709315" y="1315920"/>
                      <a:pt x="647447" y="1292241"/>
                      <a:pt x="585960" y="1267036"/>
                    </a:cubicBezTo>
                    <a:cubicBezTo>
                      <a:pt x="583096" y="1265890"/>
                      <a:pt x="580231" y="1264553"/>
                      <a:pt x="577319" y="1263885"/>
                    </a:cubicBezTo>
                    <a:lnTo>
                      <a:pt x="574255" y="1264180"/>
                    </a:lnTo>
                    <a:lnTo>
                      <a:pt x="568309" y="1261778"/>
                    </a:lnTo>
                    <a:lnTo>
                      <a:pt x="567247" y="1224262"/>
                    </a:lnTo>
                    <a:cubicBezTo>
                      <a:pt x="568393" y="1222734"/>
                      <a:pt x="569156" y="1221207"/>
                      <a:pt x="569920" y="1219298"/>
                    </a:cubicBezTo>
                    <a:cubicBezTo>
                      <a:pt x="572593" y="1207077"/>
                      <a:pt x="566101" y="1199057"/>
                      <a:pt x="556935" y="1192946"/>
                    </a:cubicBezTo>
                    <a:cubicBezTo>
                      <a:pt x="546624" y="1186454"/>
                      <a:pt x="535166" y="1182252"/>
                      <a:pt x="523710" y="1179198"/>
                    </a:cubicBezTo>
                    <a:cubicBezTo>
                      <a:pt x="464514" y="1163157"/>
                      <a:pt x="403792" y="1159721"/>
                      <a:pt x="342687" y="1160866"/>
                    </a:cubicBezTo>
                    <a:cubicBezTo>
                      <a:pt x="331993" y="1161248"/>
                      <a:pt x="322064" y="1159338"/>
                      <a:pt x="312134" y="1155519"/>
                    </a:cubicBezTo>
                    <a:cubicBezTo>
                      <a:pt x="264778" y="1136806"/>
                      <a:pt x="217804" y="1116565"/>
                      <a:pt x="170448" y="1098233"/>
                    </a:cubicBezTo>
                    <a:cubicBezTo>
                      <a:pt x="167965" y="1097279"/>
                      <a:pt x="165483" y="1095751"/>
                      <a:pt x="162905" y="1094796"/>
                    </a:cubicBezTo>
                    <a:lnTo>
                      <a:pt x="154840" y="1094796"/>
                    </a:lnTo>
                    <a:lnTo>
                      <a:pt x="154790" y="1094776"/>
                    </a:lnTo>
                    <a:lnTo>
                      <a:pt x="154408" y="1047440"/>
                    </a:lnTo>
                    <a:cubicBezTo>
                      <a:pt x="157844" y="1033309"/>
                      <a:pt x="149061" y="1025672"/>
                      <a:pt x="138367" y="1020325"/>
                    </a:cubicBezTo>
                    <a:cubicBezTo>
                      <a:pt x="122710" y="1012305"/>
                      <a:pt x="106288" y="1007340"/>
                      <a:pt x="89102" y="1003903"/>
                    </a:cubicBezTo>
                    <a:lnTo>
                      <a:pt x="0" y="994380"/>
                    </a:lnTo>
                    <a:lnTo>
                      <a:pt x="366" y="340671"/>
                    </a:lnTo>
                    <a:cubicBezTo>
                      <a:pt x="366" y="339526"/>
                      <a:pt x="748" y="338762"/>
                      <a:pt x="748" y="337616"/>
                    </a:cubicBezTo>
                    <a:cubicBezTo>
                      <a:pt x="-16" y="334943"/>
                      <a:pt x="-16" y="332269"/>
                      <a:pt x="3421" y="331506"/>
                    </a:cubicBezTo>
                    <a:cubicBezTo>
                      <a:pt x="70255" y="318903"/>
                      <a:pt x="134033" y="294079"/>
                      <a:pt x="199721" y="276893"/>
                    </a:cubicBezTo>
                    <a:cubicBezTo>
                      <a:pt x="210414" y="273838"/>
                      <a:pt x="220725" y="271165"/>
                      <a:pt x="231419" y="268109"/>
                    </a:cubicBezTo>
                    <a:cubicBezTo>
                      <a:pt x="231801" y="249778"/>
                      <a:pt x="231801" y="231829"/>
                      <a:pt x="232565" y="213497"/>
                    </a:cubicBezTo>
                    <a:cubicBezTo>
                      <a:pt x="232946" y="208914"/>
                      <a:pt x="230655" y="203185"/>
                      <a:pt x="235238" y="198985"/>
                    </a:cubicBezTo>
                    <a:cubicBezTo>
                      <a:pt x="230655" y="185236"/>
                      <a:pt x="236384" y="176070"/>
                      <a:pt x="248986" y="170342"/>
                    </a:cubicBezTo>
                    <a:cubicBezTo>
                      <a:pt x="254715" y="167668"/>
                      <a:pt x="260825" y="164231"/>
                      <a:pt x="266554" y="161176"/>
                    </a:cubicBezTo>
                    <a:cubicBezTo>
                      <a:pt x="272282" y="153156"/>
                      <a:pt x="281448" y="152392"/>
                      <a:pt x="289850" y="150483"/>
                    </a:cubicBezTo>
                    <a:cubicBezTo>
                      <a:pt x="352101" y="135970"/>
                      <a:pt x="415115" y="136352"/>
                      <a:pt x="478129" y="137880"/>
                    </a:cubicBezTo>
                    <a:cubicBezTo>
                      <a:pt x="511737" y="138643"/>
                      <a:pt x="544963" y="143608"/>
                      <a:pt x="577806" y="152010"/>
                    </a:cubicBezTo>
                    <a:cubicBezTo>
                      <a:pt x="588882" y="155066"/>
                      <a:pt x="599575" y="154683"/>
                      <a:pt x="610268" y="151247"/>
                    </a:cubicBezTo>
                    <a:cubicBezTo>
                      <a:pt x="640821" y="141699"/>
                      <a:pt x="671755" y="132915"/>
                      <a:pt x="702689" y="124131"/>
                    </a:cubicBezTo>
                    <a:cubicBezTo>
                      <a:pt x="708418" y="122222"/>
                      <a:pt x="714528" y="119549"/>
                      <a:pt x="720639" y="122222"/>
                    </a:cubicBezTo>
                    <a:cubicBezTo>
                      <a:pt x="721021" y="105800"/>
                      <a:pt x="721021" y="89759"/>
                      <a:pt x="721403" y="73338"/>
                    </a:cubicBezTo>
                    <a:cubicBezTo>
                      <a:pt x="721403" y="68373"/>
                      <a:pt x="718730" y="62645"/>
                      <a:pt x="724076" y="58826"/>
                    </a:cubicBezTo>
                    <a:cubicBezTo>
                      <a:pt x="717202" y="43549"/>
                      <a:pt x="725986" y="35147"/>
                      <a:pt x="738207" y="29037"/>
                    </a:cubicBezTo>
                    <a:cubicBezTo>
                      <a:pt x="763794" y="16052"/>
                      <a:pt x="791673" y="10705"/>
                      <a:pt x="819934" y="6886"/>
                    </a:cubicBezTo>
                    <a:cubicBezTo>
                      <a:pt x="859079" y="1731"/>
                      <a:pt x="898129" y="-656"/>
                      <a:pt x="937083" y="1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: Shape 55">
                <a:extLst>
                  <a:ext uri="{FF2B5EF4-FFF2-40B4-BE49-F238E27FC236}">
                    <a16:creationId xmlns:a16="http://schemas.microsoft.com/office/drawing/2014/main" id="{DE7FB4E0-BB07-41B7-915F-1860E81FAA6A}"/>
                  </a:ext>
                </a:extLst>
              </p:cNvPr>
              <p:cNvSpPr/>
              <p:nvPr/>
            </p:nvSpPr>
            <p:spPr>
              <a:xfrm>
                <a:off x="7329853" y="1793159"/>
                <a:ext cx="1533332" cy="1292854"/>
              </a:xfrm>
              <a:custGeom>
                <a:avLst/>
                <a:gdLst>
                  <a:gd name="connsiteX0" fmla="*/ 1033419 w 1533332"/>
                  <a:gd name="connsiteY0" fmla="*/ 318592 h 1292854"/>
                  <a:gd name="connsiteX1" fmla="*/ 1035710 w 1533332"/>
                  <a:gd name="connsiteY1" fmla="*/ 330050 h 1292854"/>
                  <a:gd name="connsiteX2" fmla="*/ 1036091 w 1533332"/>
                  <a:gd name="connsiteY2" fmla="*/ 438893 h 1292854"/>
                  <a:gd name="connsiteX3" fmla="*/ 1020051 w 1533332"/>
                  <a:gd name="connsiteY3" fmla="*/ 468682 h 1292854"/>
                  <a:gd name="connsiteX4" fmla="*/ 915409 w 1533332"/>
                  <a:gd name="connsiteY4" fmla="*/ 505345 h 1292854"/>
                  <a:gd name="connsiteX5" fmla="*/ 706125 w 1533332"/>
                  <a:gd name="connsiteY5" fmla="*/ 496942 h 1292854"/>
                  <a:gd name="connsiteX6" fmla="*/ 693904 w 1533332"/>
                  <a:gd name="connsiteY6" fmla="*/ 493887 h 1292854"/>
                  <a:gd name="connsiteX7" fmla="*/ 637000 w 1533332"/>
                  <a:gd name="connsiteY7" fmla="*/ 416360 h 1292854"/>
                  <a:gd name="connsiteX8" fmla="*/ 637000 w 1533332"/>
                  <a:gd name="connsiteY8" fmla="*/ 326612 h 1292854"/>
                  <a:gd name="connsiteX9" fmla="*/ 639293 w 1533332"/>
                  <a:gd name="connsiteY9" fmla="*/ 321648 h 1292854"/>
                  <a:gd name="connsiteX10" fmla="*/ 748900 w 1533332"/>
                  <a:gd name="connsiteY10" fmla="*/ 354492 h 1292854"/>
                  <a:gd name="connsiteX11" fmla="*/ 923048 w 1533332"/>
                  <a:gd name="connsiteY11" fmla="*/ 354492 h 1292854"/>
                  <a:gd name="connsiteX12" fmla="*/ 999810 w 1533332"/>
                  <a:gd name="connsiteY12" fmla="*/ 338452 h 1292854"/>
                  <a:gd name="connsiteX13" fmla="*/ 1033419 w 1533332"/>
                  <a:gd name="connsiteY13" fmla="*/ 318592 h 1292854"/>
                  <a:gd name="connsiteX14" fmla="*/ 365 w 1533332"/>
                  <a:gd name="connsiteY14" fmla="*/ 281929 h 1292854"/>
                  <a:gd name="connsiteX15" fmla="*/ 114555 w 1533332"/>
                  <a:gd name="connsiteY15" fmla="*/ 327376 h 1292854"/>
                  <a:gd name="connsiteX16" fmla="*/ 770669 w 1533332"/>
                  <a:gd name="connsiteY16" fmla="*/ 595855 h 1292854"/>
                  <a:gd name="connsiteX17" fmla="*/ 784799 w 1533332"/>
                  <a:gd name="connsiteY17" fmla="*/ 613423 h 1292854"/>
                  <a:gd name="connsiteX18" fmla="*/ 784036 w 1533332"/>
                  <a:gd name="connsiteY18" fmla="*/ 1292854 h 1292854"/>
                  <a:gd name="connsiteX19" fmla="*/ 766599 w 1533332"/>
                  <a:gd name="connsiteY19" fmla="*/ 1282383 h 1292854"/>
                  <a:gd name="connsiteX20" fmla="*/ 582139 w 1533332"/>
                  <a:gd name="connsiteY20" fmla="*/ 1207912 h 1292854"/>
                  <a:gd name="connsiteX21" fmla="*/ 573498 w 1533332"/>
                  <a:gd name="connsiteY21" fmla="*/ 1204761 h 1292854"/>
                  <a:gd name="connsiteX22" fmla="*/ 565884 w 1533332"/>
                  <a:gd name="connsiteY22" fmla="*/ 1205494 h 1292854"/>
                  <a:gd name="connsiteX23" fmla="*/ 564553 w 1533332"/>
                  <a:gd name="connsiteY23" fmla="*/ 1204956 h 1292854"/>
                  <a:gd name="connsiteX24" fmla="*/ 563426 w 1533332"/>
                  <a:gd name="connsiteY24" fmla="*/ 1165138 h 1292854"/>
                  <a:gd name="connsiteX25" fmla="*/ 566099 w 1533332"/>
                  <a:gd name="connsiteY25" fmla="*/ 1160174 h 1292854"/>
                  <a:gd name="connsiteX26" fmla="*/ 553114 w 1533332"/>
                  <a:gd name="connsiteY26" fmla="*/ 1133822 h 1292854"/>
                  <a:gd name="connsiteX27" fmla="*/ 519889 w 1533332"/>
                  <a:gd name="connsiteY27" fmla="*/ 1120074 h 1292854"/>
                  <a:gd name="connsiteX28" fmla="*/ 338866 w 1533332"/>
                  <a:gd name="connsiteY28" fmla="*/ 1101742 h 1292854"/>
                  <a:gd name="connsiteX29" fmla="*/ 308313 w 1533332"/>
                  <a:gd name="connsiteY29" fmla="*/ 1096395 h 1292854"/>
                  <a:gd name="connsiteX30" fmla="*/ 166627 w 1533332"/>
                  <a:gd name="connsiteY30" fmla="*/ 1039109 h 1292854"/>
                  <a:gd name="connsiteX31" fmla="*/ 150969 w 1533332"/>
                  <a:gd name="connsiteY31" fmla="*/ 1035672 h 1292854"/>
                  <a:gd name="connsiteX32" fmla="*/ 150587 w 1533332"/>
                  <a:gd name="connsiteY32" fmla="*/ 988316 h 1292854"/>
                  <a:gd name="connsiteX33" fmla="*/ 134546 w 1533332"/>
                  <a:gd name="connsiteY33" fmla="*/ 961201 h 1292854"/>
                  <a:gd name="connsiteX34" fmla="*/ 85281 w 1533332"/>
                  <a:gd name="connsiteY34" fmla="*/ 944779 h 1292854"/>
                  <a:gd name="connsiteX35" fmla="*/ 0 w 1533332"/>
                  <a:gd name="connsiteY35" fmla="*/ 935664 h 1292854"/>
                  <a:gd name="connsiteX36" fmla="*/ 365 w 1533332"/>
                  <a:gd name="connsiteY36" fmla="*/ 285367 h 1292854"/>
                  <a:gd name="connsiteX37" fmla="*/ 365 w 1533332"/>
                  <a:gd name="connsiteY37" fmla="*/ 281929 h 1292854"/>
                  <a:gd name="connsiteX38" fmla="*/ 1532185 w 1533332"/>
                  <a:gd name="connsiteY38" fmla="*/ 172322 h 1292854"/>
                  <a:gd name="connsiteX39" fmla="*/ 1533332 w 1533332"/>
                  <a:gd name="connsiteY39" fmla="*/ 218150 h 1292854"/>
                  <a:gd name="connsiteX40" fmla="*/ 1532949 w 1533332"/>
                  <a:gd name="connsiteY40" fmla="*/ 300261 h 1292854"/>
                  <a:gd name="connsiteX41" fmla="*/ 1523402 w 1533332"/>
                  <a:gd name="connsiteY41" fmla="*/ 320121 h 1292854"/>
                  <a:gd name="connsiteX42" fmla="*/ 1413795 w 1533332"/>
                  <a:gd name="connsiteY42" fmla="*/ 360603 h 1292854"/>
                  <a:gd name="connsiteX43" fmla="*/ 1225898 w 1533332"/>
                  <a:gd name="connsiteY43" fmla="*/ 357547 h 1292854"/>
                  <a:gd name="connsiteX44" fmla="*/ 1149135 w 1533332"/>
                  <a:gd name="connsiteY44" fmla="*/ 330050 h 1292854"/>
                  <a:gd name="connsiteX45" fmla="*/ 1134623 w 1533332"/>
                  <a:gd name="connsiteY45" fmla="*/ 304845 h 1292854"/>
                  <a:gd name="connsiteX46" fmla="*/ 1135005 w 1533332"/>
                  <a:gd name="connsiteY46" fmla="*/ 191036 h 1292854"/>
                  <a:gd name="connsiteX47" fmla="*/ 1147607 w 1533332"/>
                  <a:gd name="connsiteY47" fmla="*/ 182633 h 1292854"/>
                  <a:gd name="connsiteX48" fmla="*/ 1240792 w 1533332"/>
                  <a:gd name="connsiteY48" fmla="*/ 208604 h 1292854"/>
                  <a:gd name="connsiteX49" fmla="*/ 1399665 w 1533332"/>
                  <a:gd name="connsiteY49" fmla="*/ 211658 h 1292854"/>
                  <a:gd name="connsiteX50" fmla="*/ 1506980 w 1533332"/>
                  <a:gd name="connsiteY50" fmla="*/ 189508 h 1292854"/>
                  <a:gd name="connsiteX51" fmla="*/ 1532185 w 1533332"/>
                  <a:gd name="connsiteY51" fmla="*/ 172322 h 1292854"/>
                  <a:gd name="connsiteX52" fmla="*/ 631654 w 1533332"/>
                  <a:gd name="connsiteY52" fmla="*/ 137187 h 1292854"/>
                  <a:gd name="connsiteX53" fmla="*/ 631654 w 1533332"/>
                  <a:gd name="connsiteY53" fmla="*/ 270472 h 1292854"/>
                  <a:gd name="connsiteX54" fmla="*/ 624398 w 1533332"/>
                  <a:gd name="connsiteY54" fmla="*/ 283458 h 1292854"/>
                  <a:gd name="connsiteX55" fmla="*/ 522428 w 1533332"/>
                  <a:gd name="connsiteY55" fmla="*/ 325085 h 1292854"/>
                  <a:gd name="connsiteX56" fmla="*/ 296341 w 1533332"/>
                  <a:gd name="connsiteY56" fmla="*/ 317065 h 1292854"/>
                  <a:gd name="connsiteX57" fmla="*/ 288704 w 1533332"/>
                  <a:gd name="connsiteY57" fmla="*/ 315156 h 1292854"/>
                  <a:gd name="connsiteX58" fmla="*/ 231417 w 1533332"/>
                  <a:gd name="connsiteY58" fmla="*/ 235718 h 1292854"/>
                  <a:gd name="connsiteX59" fmla="*/ 231035 w 1533332"/>
                  <a:gd name="connsiteY59" fmla="*/ 212040 h 1292854"/>
                  <a:gd name="connsiteX60" fmla="*/ 232181 w 1533332"/>
                  <a:gd name="connsiteY60" fmla="*/ 157427 h 1292854"/>
                  <a:gd name="connsiteX61" fmla="*/ 234855 w 1533332"/>
                  <a:gd name="connsiteY61" fmla="*/ 143297 h 1292854"/>
                  <a:gd name="connsiteX62" fmla="*/ 327658 w 1533332"/>
                  <a:gd name="connsiteY62" fmla="*/ 174613 h 1292854"/>
                  <a:gd name="connsiteX63" fmla="*/ 462852 w 1533332"/>
                  <a:gd name="connsiteY63" fmla="*/ 181106 h 1292854"/>
                  <a:gd name="connsiteX64" fmla="*/ 590027 w 1533332"/>
                  <a:gd name="connsiteY64" fmla="*/ 162392 h 1292854"/>
                  <a:gd name="connsiteX65" fmla="*/ 631654 w 1533332"/>
                  <a:gd name="connsiteY65" fmla="*/ 137187 h 1292854"/>
                  <a:gd name="connsiteX66" fmla="*/ 1118965 w 1533332"/>
                  <a:gd name="connsiteY66" fmla="*/ 465 h 1292854"/>
                  <a:gd name="connsiteX67" fmla="*/ 1119347 w 1533332"/>
                  <a:gd name="connsiteY67" fmla="*/ 48585 h 1292854"/>
                  <a:gd name="connsiteX68" fmla="*/ 1119347 w 1533332"/>
                  <a:gd name="connsiteY68" fmla="*/ 122675 h 1292854"/>
                  <a:gd name="connsiteX69" fmla="*/ 1103689 w 1533332"/>
                  <a:gd name="connsiteY69" fmla="*/ 150935 h 1292854"/>
                  <a:gd name="connsiteX70" fmla="*/ 1000192 w 1533332"/>
                  <a:gd name="connsiteY70" fmla="*/ 186453 h 1292854"/>
                  <a:gd name="connsiteX71" fmla="*/ 787854 w 1533332"/>
                  <a:gd name="connsiteY71" fmla="*/ 177669 h 1292854"/>
                  <a:gd name="connsiteX72" fmla="*/ 729423 w 1533332"/>
                  <a:gd name="connsiteY72" fmla="*/ 151700 h 1292854"/>
                  <a:gd name="connsiteX73" fmla="*/ 720638 w 1533332"/>
                  <a:gd name="connsiteY73" fmla="*/ 133369 h 1292854"/>
                  <a:gd name="connsiteX74" fmla="*/ 720638 w 1533332"/>
                  <a:gd name="connsiteY74" fmla="*/ 67299 h 1292854"/>
                  <a:gd name="connsiteX75" fmla="*/ 721402 w 1533332"/>
                  <a:gd name="connsiteY75" fmla="*/ 17651 h 1292854"/>
                  <a:gd name="connsiteX76" fmla="*/ 724076 w 1533332"/>
                  <a:gd name="connsiteY76" fmla="*/ 3138 h 1292854"/>
                  <a:gd name="connsiteX77" fmla="*/ 735915 w 1533332"/>
                  <a:gd name="connsiteY77" fmla="*/ 4666 h 1292854"/>
                  <a:gd name="connsiteX78" fmla="*/ 875310 w 1533332"/>
                  <a:gd name="connsiteY78" fmla="*/ 34072 h 1292854"/>
                  <a:gd name="connsiteX79" fmla="*/ 1024634 w 1533332"/>
                  <a:gd name="connsiteY79" fmla="*/ 28727 h 1292854"/>
                  <a:gd name="connsiteX80" fmla="*/ 1109799 w 1533332"/>
                  <a:gd name="connsiteY80" fmla="*/ 1992 h 1292854"/>
                  <a:gd name="connsiteX81" fmla="*/ 1118965 w 1533332"/>
                  <a:gd name="connsiteY81" fmla="*/ 465 h 129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33332" h="1292854">
                    <a:moveTo>
                      <a:pt x="1033419" y="318592"/>
                    </a:moveTo>
                    <a:cubicBezTo>
                      <a:pt x="1038384" y="322030"/>
                      <a:pt x="1035710" y="326612"/>
                      <a:pt x="1035710" y="330050"/>
                    </a:cubicBezTo>
                    <a:cubicBezTo>
                      <a:pt x="1036091" y="366331"/>
                      <a:pt x="1034946" y="402612"/>
                      <a:pt x="1036091" y="438893"/>
                    </a:cubicBezTo>
                    <a:cubicBezTo>
                      <a:pt x="1036473" y="453023"/>
                      <a:pt x="1030745" y="461426"/>
                      <a:pt x="1020051" y="468682"/>
                    </a:cubicBezTo>
                    <a:cubicBezTo>
                      <a:pt x="988735" y="490450"/>
                      <a:pt x="952454" y="499616"/>
                      <a:pt x="915409" y="505345"/>
                    </a:cubicBezTo>
                    <a:cubicBezTo>
                      <a:pt x="845139" y="516420"/>
                      <a:pt x="775249" y="515273"/>
                      <a:pt x="706125" y="496942"/>
                    </a:cubicBezTo>
                    <a:cubicBezTo>
                      <a:pt x="701925" y="495797"/>
                      <a:pt x="698105" y="495033"/>
                      <a:pt x="693904" y="493887"/>
                    </a:cubicBezTo>
                    <a:cubicBezTo>
                      <a:pt x="638529" y="475938"/>
                      <a:pt x="637000" y="474029"/>
                      <a:pt x="637000" y="416360"/>
                    </a:cubicBezTo>
                    <a:cubicBezTo>
                      <a:pt x="637000" y="386571"/>
                      <a:pt x="637000" y="356402"/>
                      <a:pt x="637000" y="326612"/>
                    </a:cubicBezTo>
                    <a:cubicBezTo>
                      <a:pt x="638146" y="325468"/>
                      <a:pt x="638529" y="324703"/>
                      <a:pt x="639293" y="321648"/>
                    </a:cubicBezTo>
                    <a:cubicBezTo>
                      <a:pt x="673282" y="344181"/>
                      <a:pt x="711090" y="349910"/>
                      <a:pt x="748900" y="354492"/>
                    </a:cubicBezTo>
                    <a:cubicBezTo>
                      <a:pt x="806949" y="361366"/>
                      <a:pt x="864998" y="360602"/>
                      <a:pt x="923048" y="354492"/>
                    </a:cubicBezTo>
                    <a:cubicBezTo>
                      <a:pt x="949017" y="351819"/>
                      <a:pt x="974987" y="346854"/>
                      <a:pt x="999810" y="338452"/>
                    </a:cubicBezTo>
                    <a:cubicBezTo>
                      <a:pt x="1012413" y="334251"/>
                      <a:pt x="1024252" y="328904"/>
                      <a:pt x="1033419" y="318592"/>
                    </a:cubicBezTo>
                    <a:close/>
                    <a:moveTo>
                      <a:pt x="365" y="281929"/>
                    </a:moveTo>
                    <a:cubicBezTo>
                      <a:pt x="39319" y="294532"/>
                      <a:pt x="76747" y="311718"/>
                      <a:pt x="114555" y="327376"/>
                    </a:cubicBezTo>
                    <a:cubicBezTo>
                      <a:pt x="333386" y="416742"/>
                      <a:pt x="551837" y="506489"/>
                      <a:pt x="770669" y="595855"/>
                    </a:cubicBezTo>
                    <a:cubicBezTo>
                      <a:pt x="778688" y="599293"/>
                      <a:pt x="784799" y="601966"/>
                      <a:pt x="784799" y="613423"/>
                    </a:cubicBezTo>
                    <a:lnTo>
                      <a:pt x="784036" y="1292854"/>
                    </a:lnTo>
                    <a:lnTo>
                      <a:pt x="766599" y="1282383"/>
                    </a:lnTo>
                    <a:cubicBezTo>
                      <a:pt x="705494" y="1256796"/>
                      <a:pt x="643626" y="1233117"/>
                      <a:pt x="582139" y="1207912"/>
                    </a:cubicBezTo>
                    <a:cubicBezTo>
                      <a:pt x="579275" y="1206766"/>
                      <a:pt x="576410" y="1205429"/>
                      <a:pt x="573498" y="1204761"/>
                    </a:cubicBezTo>
                    <a:lnTo>
                      <a:pt x="565884" y="1205494"/>
                    </a:lnTo>
                    <a:lnTo>
                      <a:pt x="564553" y="1204956"/>
                    </a:lnTo>
                    <a:lnTo>
                      <a:pt x="563426" y="1165138"/>
                    </a:lnTo>
                    <a:cubicBezTo>
                      <a:pt x="564572" y="1163610"/>
                      <a:pt x="565335" y="1162083"/>
                      <a:pt x="566099" y="1160174"/>
                    </a:cubicBezTo>
                    <a:cubicBezTo>
                      <a:pt x="568772" y="1147953"/>
                      <a:pt x="562280" y="1139933"/>
                      <a:pt x="553114" y="1133822"/>
                    </a:cubicBezTo>
                    <a:cubicBezTo>
                      <a:pt x="542803" y="1127330"/>
                      <a:pt x="531345" y="1123128"/>
                      <a:pt x="519889" y="1120074"/>
                    </a:cubicBezTo>
                    <a:cubicBezTo>
                      <a:pt x="460693" y="1104033"/>
                      <a:pt x="399971" y="1100597"/>
                      <a:pt x="338866" y="1101742"/>
                    </a:cubicBezTo>
                    <a:cubicBezTo>
                      <a:pt x="328172" y="1102124"/>
                      <a:pt x="318243" y="1100214"/>
                      <a:pt x="308313" y="1096395"/>
                    </a:cubicBezTo>
                    <a:cubicBezTo>
                      <a:pt x="260957" y="1077682"/>
                      <a:pt x="213983" y="1057441"/>
                      <a:pt x="166627" y="1039109"/>
                    </a:cubicBezTo>
                    <a:cubicBezTo>
                      <a:pt x="161662" y="1037200"/>
                      <a:pt x="156697" y="1032999"/>
                      <a:pt x="150969" y="1035672"/>
                    </a:cubicBezTo>
                    <a:cubicBezTo>
                      <a:pt x="150969" y="1020014"/>
                      <a:pt x="150587" y="1003974"/>
                      <a:pt x="150587" y="988316"/>
                    </a:cubicBezTo>
                    <a:cubicBezTo>
                      <a:pt x="154023" y="974185"/>
                      <a:pt x="145240" y="966548"/>
                      <a:pt x="134546" y="961201"/>
                    </a:cubicBezTo>
                    <a:cubicBezTo>
                      <a:pt x="118889" y="953181"/>
                      <a:pt x="102467" y="948216"/>
                      <a:pt x="85281" y="944779"/>
                    </a:cubicBezTo>
                    <a:lnTo>
                      <a:pt x="0" y="935664"/>
                    </a:lnTo>
                    <a:lnTo>
                      <a:pt x="365" y="285367"/>
                    </a:lnTo>
                    <a:cubicBezTo>
                      <a:pt x="-17" y="283840"/>
                      <a:pt x="365" y="282693"/>
                      <a:pt x="365" y="281929"/>
                    </a:cubicBezTo>
                    <a:close/>
                    <a:moveTo>
                      <a:pt x="1532185" y="172322"/>
                    </a:moveTo>
                    <a:cubicBezTo>
                      <a:pt x="1532567" y="187598"/>
                      <a:pt x="1532949" y="202875"/>
                      <a:pt x="1533332" y="218150"/>
                    </a:cubicBezTo>
                    <a:cubicBezTo>
                      <a:pt x="1532949" y="245648"/>
                      <a:pt x="1532567" y="272764"/>
                      <a:pt x="1532949" y="300261"/>
                    </a:cubicBezTo>
                    <a:cubicBezTo>
                      <a:pt x="1532949" y="309045"/>
                      <a:pt x="1530276" y="314774"/>
                      <a:pt x="1523402" y="320121"/>
                    </a:cubicBezTo>
                    <a:cubicBezTo>
                      <a:pt x="1490940" y="344945"/>
                      <a:pt x="1452749" y="354111"/>
                      <a:pt x="1413795" y="360603"/>
                    </a:cubicBezTo>
                    <a:cubicBezTo>
                      <a:pt x="1351163" y="370914"/>
                      <a:pt x="1288147" y="370150"/>
                      <a:pt x="1225898" y="357547"/>
                    </a:cubicBezTo>
                    <a:cubicBezTo>
                      <a:pt x="1199164" y="352201"/>
                      <a:pt x="1173195" y="343799"/>
                      <a:pt x="1149135" y="330050"/>
                    </a:cubicBezTo>
                    <a:cubicBezTo>
                      <a:pt x="1139206" y="324322"/>
                      <a:pt x="1134241" y="317447"/>
                      <a:pt x="1134623" y="304845"/>
                    </a:cubicBezTo>
                    <a:cubicBezTo>
                      <a:pt x="1135386" y="267036"/>
                      <a:pt x="1135005" y="229226"/>
                      <a:pt x="1135005" y="191036"/>
                    </a:cubicBezTo>
                    <a:cubicBezTo>
                      <a:pt x="1135005" y="181488"/>
                      <a:pt x="1133477" y="174232"/>
                      <a:pt x="1147607" y="182633"/>
                    </a:cubicBezTo>
                    <a:cubicBezTo>
                      <a:pt x="1175869" y="199820"/>
                      <a:pt x="1208712" y="204402"/>
                      <a:pt x="1240792" y="208604"/>
                    </a:cubicBezTo>
                    <a:cubicBezTo>
                      <a:pt x="1293495" y="215478"/>
                      <a:pt x="1346580" y="216623"/>
                      <a:pt x="1399665" y="211658"/>
                    </a:cubicBezTo>
                    <a:cubicBezTo>
                      <a:pt x="1436328" y="208220"/>
                      <a:pt x="1472609" y="203257"/>
                      <a:pt x="1506980" y="189508"/>
                    </a:cubicBezTo>
                    <a:cubicBezTo>
                      <a:pt x="1516528" y="186453"/>
                      <a:pt x="1525693" y="181106"/>
                      <a:pt x="1532185" y="172322"/>
                    </a:cubicBezTo>
                    <a:close/>
                    <a:moveTo>
                      <a:pt x="631654" y="137187"/>
                    </a:moveTo>
                    <a:cubicBezTo>
                      <a:pt x="631654" y="183779"/>
                      <a:pt x="631654" y="227317"/>
                      <a:pt x="631654" y="270472"/>
                    </a:cubicBezTo>
                    <a:cubicBezTo>
                      <a:pt x="631654" y="276583"/>
                      <a:pt x="628599" y="279638"/>
                      <a:pt x="624398" y="283458"/>
                    </a:cubicBezTo>
                    <a:cubicBezTo>
                      <a:pt x="595372" y="309427"/>
                      <a:pt x="559093" y="319357"/>
                      <a:pt x="522428" y="325085"/>
                    </a:cubicBezTo>
                    <a:cubicBezTo>
                      <a:pt x="446812" y="337689"/>
                      <a:pt x="371195" y="338452"/>
                      <a:pt x="296341" y="317065"/>
                    </a:cubicBezTo>
                    <a:cubicBezTo>
                      <a:pt x="293667" y="316301"/>
                      <a:pt x="291376" y="315920"/>
                      <a:pt x="288704" y="315156"/>
                    </a:cubicBezTo>
                    <a:cubicBezTo>
                      <a:pt x="232564" y="296061"/>
                      <a:pt x="231417" y="294533"/>
                      <a:pt x="231417" y="235718"/>
                    </a:cubicBezTo>
                    <a:cubicBezTo>
                      <a:pt x="231417" y="227699"/>
                      <a:pt x="231035" y="220061"/>
                      <a:pt x="231035" y="212040"/>
                    </a:cubicBezTo>
                    <a:cubicBezTo>
                      <a:pt x="231417" y="193709"/>
                      <a:pt x="231417" y="175759"/>
                      <a:pt x="232181" y="157427"/>
                    </a:cubicBezTo>
                    <a:cubicBezTo>
                      <a:pt x="232564" y="152844"/>
                      <a:pt x="230272" y="147497"/>
                      <a:pt x="234855" y="143297"/>
                    </a:cubicBezTo>
                    <a:cubicBezTo>
                      <a:pt x="262351" y="163538"/>
                      <a:pt x="295195" y="169648"/>
                      <a:pt x="327658" y="174613"/>
                    </a:cubicBezTo>
                    <a:cubicBezTo>
                      <a:pt x="372340" y="181488"/>
                      <a:pt x="417788" y="183015"/>
                      <a:pt x="462852" y="181106"/>
                    </a:cubicBezTo>
                    <a:cubicBezTo>
                      <a:pt x="505625" y="179197"/>
                      <a:pt x="548781" y="175759"/>
                      <a:pt x="590027" y="162392"/>
                    </a:cubicBezTo>
                    <a:cubicBezTo>
                      <a:pt x="604921" y="157427"/>
                      <a:pt x="619814" y="152844"/>
                      <a:pt x="631654" y="137187"/>
                    </a:cubicBezTo>
                    <a:close/>
                    <a:moveTo>
                      <a:pt x="1118965" y="465"/>
                    </a:moveTo>
                    <a:cubicBezTo>
                      <a:pt x="1118965" y="16506"/>
                      <a:pt x="1119347" y="32545"/>
                      <a:pt x="1119347" y="48585"/>
                    </a:cubicBezTo>
                    <a:cubicBezTo>
                      <a:pt x="1119347" y="73409"/>
                      <a:pt x="1118200" y="97851"/>
                      <a:pt x="1119347" y="122675"/>
                    </a:cubicBezTo>
                    <a:cubicBezTo>
                      <a:pt x="1120110" y="136423"/>
                      <a:pt x="1114000" y="144061"/>
                      <a:pt x="1103689" y="150935"/>
                    </a:cubicBezTo>
                    <a:cubicBezTo>
                      <a:pt x="1072372" y="171559"/>
                      <a:pt x="1036855" y="180725"/>
                      <a:pt x="1000192" y="186453"/>
                    </a:cubicBezTo>
                    <a:cubicBezTo>
                      <a:pt x="929158" y="197910"/>
                      <a:pt x="858124" y="196383"/>
                      <a:pt x="787854" y="177669"/>
                    </a:cubicBezTo>
                    <a:cubicBezTo>
                      <a:pt x="767231" y="171941"/>
                      <a:pt x="746989" y="164685"/>
                      <a:pt x="729423" y="151700"/>
                    </a:cubicBezTo>
                    <a:cubicBezTo>
                      <a:pt x="722547" y="146735"/>
                      <a:pt x="720256" y="141388"/>
                      <a:pt x="720638" y="133369"/>
                    </a:cubicBezTo>
                    <a:cubicBezTo>
                      <a:pt x="721020" y="111218"/>
                      <a:pt x="720638" y="89448"/>
                      <a:pt x="720638" y="67299"/>
                    </a:cubicBezTo>
                    <a:cubicBezTo>
                      <a:pt x="720638" y="50876"/>
                      <a:pt x="720638" y="34072"/>
                      <a:pt x="721402" y="17651"/>
                    </a:cubicBezTo>
                    <a:cubicBezTo>
                      <a:pt x="721402" y="12686"/>
                      <a:pt x="718729" y="7339"/>
                      <a:pt x="724076" y="3138"/>
                    </a:cubicBezTo>
                    <a:cubicBezTo>
                      <a:pt x="728276" y="847"/>
                      <a:pt x="732477" y="2757"/>
                      <a:pt x="735915" y="4666"/>
                    </a:cubicBezTo>
                    <a:cubicBezTo>
                      <a:pt x="779452" y="27580"/>
                      <a:pt x="827190" y="32163"/>
                      <a:pt x="875310" y="34072"/>
                    </a:cubicBezTo>
                    <a:cubicBezTo>
                      <a:pt x="925339" y="36364"/>
                      <a:pt x="974987" y="36364"/>
                      <a:pt x="1024634" y="28727"/>
                    </a:cubicBezTo>
                    <a:cubicBezTo>
                      <a:pt x="1054423" y="24143"/>
                      <a:pt x="1083830" y="18415"/>
                      <a:pt x="1109799" y="1992"/>
                    </a:cubicBezTo>
                    <a:cubicBezTo>
                      <a:pt x="1112473" y="465"/>
                      <a:pt x="1115528" y="-681"/>
                      <a:pt x="1118965" y="46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8" name="그룹 297">
            <a:extLst>
              <a:ext uri="{FF2B5EF4-FFF2-40B4-BE49-F238E27FC236}">
                <a16:creationId xmlns:a16="http://schemas.microsoft.com/office/drawing/2014/main" id="{4E7A29D0-BBC1-4F75-81F9-179AEE906DB7}"/>
              </a:ext>
            </a:extLst>
          </p:cNvPr>
          <p:cNvGrpSpPr/>
          <p:nvPr/>
        </p:nvGrpSpPr>
        <p:grpSpPr>
          <a:xfrm>
            <a:off x="4046842" y="1157812"/>
            <a:ext cx="759039" cy="1141573"/>
            <a:chOff x="3420821" y="3519804"/>
            <a:chExt cx="1414785" cy="2127796"/>
          </a:xfrm>
        </p:grpSpPr>
        <p:sp>
          <p:nvSpPr>
            <p:cNvPr id="299" name="Freeform: Shape 393">
              <a:extLst>
                <a:ext uri="{FF2B5EF4-FFF2-40B4-BE49-F238E27FC236}">
                  <a16:creationId xmlns:a16="http://schemas.microsoft.com/office/drawing/2014/main" id="{0B922B44-95DC-41B1-AD4F-3D7D16AE5715}"/>
                </a:ext>
              </a:extLst>
            </p:cNvPr>
            <p:cNvSpPr/>
            <p:nvPr/>
          </p:nvSpPr>
          <p:spPr>
            <a:xfrm>
              <a:off x="3420821" y="3519804"/>
              <a:ext cx="1414785" cy="2127796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rgbClr val="000000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00" name="Group 394">
              <a:extLst>
                <a:ext uri="{FF2B5EF4-FFF2-40B4-BE49-F238E27FC236}">
                  <a16:creationId xmlns:a16="http://schemas.microsoft.com/office/drawing/2014/main" id="{5AA51DE8-2D22-4AC9-8D55-E25BC7350C7B}"/>
                </a:ext>
              </a:extLst>
            </p:cNvPr>
            <p:cNvGrpSpPr/>
            <p:nvPr/>
          </p:nvGrpSpPr>
          <p:grpSpPr>
            <a:xfrm>
              <a:off x="3532040" y="3634517"/>
              <a:ext cx="1189648" cy="1139732"/>
              <a:chOff x="6144764" y="438770"/>
              <a:chExt cx="1488256" cy="1425811"/>
            </a:xfrm>
          </p:grpSpPr>
          <p:sp>
            <p:nvSpPr>
              <p:cNvPr id="301" name="Freeform: Shape 395">
                <a:extLst>
                  <a:ext uri="{FF2B5EF4-FFF2-40B4-BE49-F238E27FC236}">
                    <a16:creationId xmlns:a16="http://schemas.microsoft.com/office/drawing/2014/main" id="{FB27AC7E-2E19-49FF-B365-4A2B31FB6D3B}"/>
                  </a:ext>
                </a:extLst>
              </p:cNvPr>
              <p:cNvSpPr/>
              <p:nvPr/>
            </p:nvSpPr>
            <p:spPr>
              <a:xfrm>
                <a:off x="6936994" y="1105928"/>
                <a:ext cx="696026" cy="758370"/>
              </a:xfrm>
              <a:custGeom>
                <a:avLst/>
                <a:gdLst>
                  <a:gd name="connsiteX0" fmla="*/ 231799 w 991298"/>
                  <a:gd name="connsiteY0" fmla="*/ 606690 h 1080089"/>
                  <a:gd name="connsiteX1" fmla="*/ 333366 w 991298"/>
                  <a:gd name="connsiteY1" fmla="*/ 721009 h 1080089"/>
                  <a:gd name="connsiteX2" fmla="*/ 239086 w 991298"/>
                  <a:gd name="connsiteY2" fmla="*/ 854914 h 1080089"/>
                  <a:gd name="connsiteX3" fmla="*/ 258671 w 991298"/>
                  <a:gd name="connsiteY3" fmla="*/ 905925 h 1080089"/>
                  <a:gd name="connsiteX4" fmla="*/ 381189 w 991298"/>
                  <a:gd name="connsiteY4" fmla="*/ 775664 h 1080089"/>
                  <a:gd name="connsiteX5" fmla="*/ 413526 w 991298"/>
                  <a:gd name="connsiteY5" fmla="*/ 745604 h 1080089"/>
                  <a:gd name="connsiteX6" fmla="*/ 559273 w 991298"/>
                  <a:gd name="connsiteY6" fmla="*/ 617165 h 1080089"/>
                  <a:gd name="connsiteX7" fmla="*/ 494142 w 991298"/>
                  <a:gd name="connsiteY7" fmla="*/ 430428 h 1080089"/>
                  <a:gd name="connsiteX8" fmla="*/ 478201 w 991298"/>
                  <a:gd name="connsiteY8" fmla="*/ 398090 h 1080089"/>
                  <a:gd name="connsiteX9" fmla="*/ 429012 w 991298"/>
                  <a:gd name="connsiteY9" fmla="*/ 291513 h 1080089"/>
                  <a:gd name="connsiteX10" fmla="*/ 423546 w 991298"/>
                  <a:gd name="connsiteY10" fmla="*/ 272840 h 1080089"/>
                  <a:gd name="connsiteX11" fmla="*/ 454973 w 991298"/>
                  <a:gd name="connsiteY11" fmla="*/ 209531 h 1080089"/>
                  <a:gd name="connsiteX12" fmla="*/ 596165 w 991298"/>
                  <a:gd name="connsiteY12" fmla="*/ 158975 h 1080089"/>
                  <a:gd name="connsiteX13" fmla="*/ 700464 w 991298"/>
                  <a:gd name="connsiteY13" fmla="*/ 184936 h 1080089"/>
                  <a:gd name="connsiteX14" fmla="*/ 686345 w 991298"/>
                  <a:gd name="connsiteY14" fmla="*/ 133925 h 1080089"/>
                  <a:gd name="connsiteX15" fmla="*/ 794289 w 991298"/>
                  <a:gd name="connsiteY15" fmla="*/ 21 h 1080089"/>
                  <a:gd name="connsiteX16" fmla="*/ 950510 w 991298"/>
                  <a:gd name="connsiteY16" fmla="*/ 88379 h 1080089"/>
                  <a:gd name="connsiteX17" fmla="*/ 922728 w 991298"/>
                  <a:gd name="connsiteY17" fmla="*/ 467320 h 1080089"/>
                  <a:gd name="connsiteX18" fmla="*/ 794744 w 991298"/>
                  <a:gd name="connsiteY18" fmla="*/ 559322 h 1080089"/>
                  <a:gd name="connsiteX19" fmla="*/ 786546 w 991298"/>
                  <a:gd name="connsiteY19" fmla="*/ 562510 h 1080089"/>
                  <a:gd name="connsiteX20" fmla="*/ 786546 w 991298"/>
                  <a:gd name="connsiteY20" fmla="*/ 562510 h 1080089"/>
                  <a:gd name="connsiteX21" fmla="*/ 792922 w 991298"/>
                  <a:gd name="connsiteY21" fmla="*/ 663166 h 1080089"/>
                  <a:gd name="connsiteX22" fmla="*/ 601630 w 991298"/>
                  <a:gd name="connsiteY22" fmla="*/ 821210 h 1080089"/>
                  <a:gd name="connsiteX23" fmla="*/ 562461 w 991298"/>
                  <a:gd name="connsiteY23" fmla="*/ 814834 h 1080089"/>
                  <a:gd name="connsiteX24" fmla="*/ 562461 w 991298"/>
                  <a:gd name="connsiteY24" fmla="*/ 882241 h 1080089"/>
                  <a:gd name="connsiteX25" fmla="*/ 537411 w 991298"/>
                  <a:gd name="connsiteY25" fmla="*/ 963313 h 1080089"/>
                  <a:gd name="connsiteX26" fmla="*/ 392120 w 991298"/>
                  <a:gd name="connsiteY26" fmla="*/ 1023433 h 1080089"/>
                  <a:gd name="connsiteX27" fmla="*/ 336554 w 991298"/>
                  <a:gd name="connsiteY27" fmla="*/ 1008858 h 1080089"/>
                  <a:gd name="connsiteX28" fmla="*/ 315603 w 991298"/>
                  <a:gd name="connsiteY28" fmla="*/ 1012957 h 1080089"/>
                  <a:gd name="connsiteX29" fmla="*/ 199462 w 991298"/>
                  <a:gd name="connsiteY29" fmla="*/ 1077177 h 1080089"/>
                  <a:gd name="connsiteX30" fmla="*/ 38685 w 991298"/>
                  <a:gd name="connsiteY30" fmla="*/ 1009314 h 1080089"/>
                  <a:gd name="connsiteX31" fmla="*/ 22744 w 991298"/>
                  <a:gd name="connsiteY31" fmla="*/ 789783 h 1080089"/>
                  <a:gd name="connsiteX32" fmla="*/ 82409 w 991298"/>
                  <a:gd name="connsiteY32" fmla="*/ 687761 h 1080089"/>
                  <a:gd name="connsiteX33" fmla="*/ 54171 w 991298"/>
                  <a:gd name="connsiteY33" fmla="*/ 650414 h 1080089"/>
                  <a:gd name="connsiteX34" fmla="*/ 40052 w 991298"/>
                  <a:gd name="connsiteY34" fmla="*/ 396724 h 1080089"/>
                  <a:gd name="connsiteX35" fmla="*/ 141163 w 991298"/>
                  <a:gd name="connsiteY35" fmla="*/ 324306 h 1080089"/>
                  <a:gd name="connsiteX36" fmla="*/ 211303 w 991298"/>
                  <a:gd name="connsiteY36" fmla="*/ 335693 h 1080089"/>
                  <a:gd name="connsiteX37" fmla="*/ 242730 w 991298"/>
                  <a:gd name="connsiteY37" fmla="*/ 354366 h 1080089"/>
                  <a:gd name="connsiteX38" fmla="*/ 321069 w 991298"/>
                  <a:gd name="connsiteY38" fmla="*/ 317019 h 1080089"/>
                  <a:gd name="connsiteX39" fmla="*/ 419447 w 991298"/>
                  <a:gd name="connsiteY39" fmla="*/ 391714 h 1080089"/>
                  <a:gd name="connsiteX40" fmla="*/ 415348 w 991298"/>
                  <a:gd name="connsiteY40" fmla="*/ 445002 h 1080089"/>
                  <a:gd name="connsiteX41" fmla="*/ 456339 w 991298"/>
                  <a:gd name="connsiteY41" fmla="*/ 474607 h 1080089"/>
                  <a:gd name="connsiteX42" fmla="*/ 509628 w 991298"/>
                  <a:gd name="connsiteY42" fmla="*/ 574808 h 1080089"/>
                  <a:gd name="connsiteX43" fmla="*/ 461805 w 991298"/>
                  <a:gd name="connsiteY43" fmla="*/ 667721 h 1080089"/>
                  <a:gd name="connsiteX44" fmla="*/ 386654 w 991298"/>
                  <a:gd name="connsiteY44" fmla="*/ 694137 h 1080089"/>
                  <a:gd name="connsiteX45" fmla="*/ 243641 w 991298"/>
                  <a:gd name="connsiteY45" fmla="*/ 553857 h 1080089"/>
                  <a:gd name="connsiteX46" fmla="*/ 231799 w 991298"/>
                  <a:gd name="connsiteY46" fmla="*/ 606690 h 108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91298" h="1080089">
                    <a:moveTo>
                      <a:pt x="231799" y="606690"/>
                    </a:moveTo>
                    <a:cubicBezTo>
                      <a:pt x="289187" y="624908"/>
                      <a:pt x="331999" y="657245"/>
                      <a:pt x="333366" y="721009"/>
                    </a:cubicBezTo>
                    <a:cubicBezTo>
                      <a:pt x="334732" y="786140"/>
                      <a:pt x="296018" y="827131"/>
                      <a:pt x="239086" y="854914"/>
                    </a:cubicBezTo>
                    <a:cubicBezTo>
                      <a:pt x="245463" y="871766"/>
                      <a:pt x="251839" y="888162"/>
                      <a:pt x="258671" y="905925"/>
                    </a:cubicBezTo>
                    <a:cubicBezTo>
                      <a:pt x="319702" y="879964"/>
                      <a:pt x="362971" y="838973"/>
                      <a:pt x="381189" y="775664"/>
                    </a:cubicBezTo>
                    <a:cubicBezTo>
                      <a:pt x="386654" y="756080"/>
                      <a:pt x="394397" y="749248"/>
                      <a:pt x="413526" y="745604"/>
                    </a:cubicBezTo>
                    <a:cubicBezTo>
                      <a:pt x="485944" y="730574"/>
                      <a:pt x="539233" y="690949"/>
                      <a:pt x="559273" y="617165"/>
                    </a:cubicBezTo>
                    <a:cubicBezTo>
                      <a:pt x="579313" y="541559"/>
                      <a:pt x="552896" y="479617"/>
                      <a:pt x="494142" y="430428"/>
                    </a:cubicBezTo>
                    <a:cubicBezTo>
                      <a:pt x="483211" y="421319"/>
                      <a:pt x="478201" y="413576"/>
                      <a:pt x="478201" y="398090"/>
                    </a:cubicBezTo>
                    <a:cubicBezTo>
                      <a:pt x="478201" y="355733"/>
                      <a:pt x="461349" y="319296"/>
                      <a:pt x="429012" y="291513"/>
                    </a:cubicBezTo>
                    <a:cubicBezTo>
                      <a:pt x="422180" y="285592"/>
                      <a:pt x="420358" y="280127"/>
                      <a:pt x="423546" y="272840"/>
                    </a:cubicBezTo>
                    <a:cubicBezTo>
                      <a:pt x="433567" y="251433"/>
                      <a:pt x="441309" y="228660"/>
                      <a:pt x="454973" y="209531"/>
                    </a:cubicBezTo>
                    <a:cubicBezTo>
                      <a:pt x="490043" y="161708"/>
                      <a:pt x="540599" y="150322"/>
                      <a:pt x="596165" y="158975"/>
                    </a:cubicBezTo>
                    <a:cubicBezTo>
                      <a:pt x="631690" y="164441"/>
                      <a:pt x="666761" y="176283"/>
                      <a:pt x="700464" y="184936"/>
                    </a:cubicBezTo>
                    <a:cubicBezTo>
                      <a:pt x="696365" y="170362"/>
                      <a:pt x="689989" y="152143"/>
                      <a:pt x="686345" y="133925"/>
                    </a:cubicBezTo>
                    <a:cubicBezTo>
                      <a:pt x="671315" y="56497"/>
                      <a:pt x="715950" y="1387"/>
                      <a:pt x="794289" y="21"/>
                    </a:cubicBezTo>
                    <a:cubicBezTo>
                      <a:pt x="863518" y="-890"/>
                      <a:pt x="915896" y="28259"/>
                      <a:pt x="950510" y="88379"/>
                    </a:cubicBezTo>
                    <a:cubicBezTo>
                      <a:pt x="1014274" y="199056"/>
                      <a:pt x="1001977" y="366664"/>
                      <a:pt x="922728" y="467320"/>
                    </a:cubicBezTo>
                    <a:cubicBezTo>
                      <a:pt x="889024" y="510133"/>
                      <a:pt x="845755" y="540193"/>
                      <a:pt x="794744" y="559322"/>
                    </a:cubicBezTo>
                    <a:cubicBezTo>
                      <a:pt x="792011" y="560233"/>
                      <a:pt x="789279" y="561144"/>
                      <a:pt x="786546" y="562510"/>
                    </a:cubicBezTo>
                    <a:cubicBezTo>
                      <a:pt x="785635" y="562966"/>
                      <a:pt x="784724" y="563421"/>
                      <a:pt x="786546" y="562510"/>
                    </a:cubicBezTo>
                    <a:cubicBezTo>
                      <a:pt x="788823" y="597125"/>
                      <a:pt x="794289" y="630373"/>
                      <a:pt x="792922" y="663166"/>
                    </a:cubicBezTo>
                    <a:cubicBezTo>
                      <a:pt x="789734" y="767011"/>
                      <a:pt x="704108" y="836696"/>
                      <a:pt x="601630" y="821210"/>
                    </a:cubicBezTo>
                    <a:cubicBezTo>
                      <a:pt x="588877" y="819388"/>
                      <a:pt x="576580" y="817111"/>
                      <a:pt x="562461" y="814834"/>
                    </a:cubicBezTo>
                    <a:cubicBezTo>
                      <a:pt x="562461" y="837606"/>
                      <a:pt x="563372" y="859924"/>
                      <a:pt x="562461" y="882241"/>
                    </a:cubicBezTo>
                    <a:cubicBezTo>
                      <a:pt x="561095" y="911391"/>
                      <a:pt x="552441" y="938262"/>
                      <a:pt x="537411" y="963313"/>
                    </a:cubicBezTo>
                    <a:cubicBezTo>
                      <a:pt x="508261" y="1010680"/>
                      <a:pt x="452696" y="1033908"/>
                      <a:pt x="392120" y="1023433"/>
                    </a:cubicBezTo>
                    <a:cubicBezTo>
                      <a:pt x="373446" y="1020245"/>
                      <a:pt x="354772" y="1015235"/>
                      <a:pt x="336554" y="1008858"/>
                    </a:cubicBezTo>
                    <a:cubicBezTo>
                      <a:pt x="327900" y="1006126"/>
                      <a:pt x="322435" y="1006581"/>
                      <a:pt x="315603" y="1012957"/>
                    </a:cubicBezTo>
                    <a:cubicBezTo>
                      <a:pt x="282810" y="1044839"/>
                      <a:pt x="245463" y="1069434"/>
                      <a:pt x="199462" y="1077177"/>
                    </a:cubicBezTo>
                    <a:cubicBezTo>
                      <a:pt x="132054" y="1089019"/>
                      <a:pt x="77399" y="1064424"/>
                      <a:pt x="38685" y="1009314"/>
                    </a:cubicBezTo>
                    <a:cubicBezTo>
                      <a:pt x="-9593" y="940084"/>
                      <a:pt x="-10049" y="864934"/>
                      <a:pt x="22744" y="789783"/>
                    </a:cubicBezTo>
                    <a:cubicBezTo>
                      <a:pt x="38230" y="754713"/>
                      <a:pt x="61458" y="722831"/>
                      <a:pt x="82409" y="687761"/>
                    </a:cubicBezTo>
                    <a:cubicBezTo>
                      <a:pt x="74666" y="677741"/>
                      <a:pt x="63280" y="664988"/>
                      <a:pt x="54171" y="650414"/>
                    </a:cubicBezTo>
                    <a:cubicBezTo>
                      <a:pt x="1793" y="568431"/>
                      <a:pt x="-9593" y="483716"/>
                      <a:pt x="40052" y="396724"/>
                    </a:cubicBezTo>
                    <a:cubicBezTo>
                      <a:pt x="62369" y="358010"/>
                      <a:pt x="95162" y="331594"/>
                      <a:pt x="141163" y="324306"/>
                    </a:cubicBezTo>
                    <a:cubicBezTo>
                      <a:pt x="165758" y="320207"/>
                      <a:pt x="189441" y="325217"/>
                      <a:pt x="211303" y="335693"/>
                    </a:cubicBezTo>
                    <a:cubicBezTo>
                      <a:pt x="223601" y="341614"/>
                      <a:pt x="234987" y="349812"/>
                      <a:pt x="242730" y="354366"/>
                    </a:cubicBezTo>
                    <a:cubicBezTo>
                      <a:pt x="270057" y="341158"/>
                      <a:pt x="294197" y="324306"/>
                      <a:pt x="321069" y="317019"/>
                    </a:cubicBezTo>
                    <a:cubicBezTo>
                      <a:pt x="377545" y="301078"/>
                      <a:pt x="417626" y="332960"/>
                      <a:pt x="419447" y="391714"/>
                    </a:cubicBezTo>
                    <a:cubicBezTo>
                      <a:pt x="419903" y="409477"/>
                      <a:pt x="417170" y="426784"/>
                      <a:pt x="415348" y="445002"/>
                    </a:cubicBezTo>
                    <a:cubicBezTo>
                      <a:pt x="428556" y="454567"/>
                      <a:pt x="443131" y="463221"/>
                      <a:pt x="456339" y="474607"/>
                    </a:cubicBezTo>
                    <a:cubicBezTo>
                      <a:pt x="486855" y="501024"/>
                      <a:pt x="507806" y="532906"/>
                      <a:pt x="509628" y="574808"/>
                    </a:cubicBezTo>
                    <a:cubicBezTo>
                      <a:pt x="511450" y="614888"/>
                      <a:pt x="494142" y="645404"/>
                      <a:pt x="461805" y="667721"/>
                    </a:cubicBezTo>
                    <a:cubicBezTo>
                      <a:pt x="439487" y="683206"/>
                      <a:pt x="414437" y="691405"/>
                      <a:pt x="386654" y="694137"/>
                    </a:cubicBezTo>
                    <a:cubicBezTo>
                      <a:pt x="367525" y="618532"/>
                      <a:pt x="320158" y="572075"/>
                      <a:pt x="243641" y="553857"/>
                    </a:cubicBezTo>
                    <a:cubicBezTo>
                      <a:pt x="239542" y="571619"/>
                      <a:pt x="235898" y="588927"/>
                      <a:pt x="231799" y="60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96">
                <a:extLst>
                  <a:ext uri="{FF2B5EF4-FFF2-40B4-BE49-F238E27FC236}">
                    <a16:creationId xmlns:a16="http://schemas.microsoft.com/office/drawing/2014/main" id="{2640FB7C-8ACE-440B-A416-27A3C8BC0501}"/>
                  </a:ext>
                </a:extLst>
              </p:cNvPr>
              <p:cNvSpPr/>
              <p:nvPr/>
            </p:nvSpPr>
            <p:spPr>
              <a:xfrm>
                <a:off x="6144764" y="1105080"/>
                <a:ext cx="695273" cy="759501"/>
              </a:xfrm>
              <a:custGeom>
                <a:avLst/>
                <a:gdLst>
                  <a:gd name="connsiteX0" fmla="*/ 575359 w 990226"/>
                  <a:gd name="connsiteY0" fmla="*/ 442112 h 1081700"/>
                  <a:gd name="connsiteX1" fmla="*/ 571716 w 990226"/>
                  <a:gd name="connsiteY1" fmla="*/ 395656 h 1081700"/>
                  <a:gd name="connsiteX2" fmla="*/ 677382 w 990226"/>
                  <a:gd name="connsiteY2" fmla="*/ 320050 h 1081700"/>
                  <a:gd name="connsiteX3" fmla="*/ 747067 w 990226"/>
                  <a:gd name="connsiteY3" fmla="*/ 356942 h 1081700"/>
                  <a:gd name="connsiteX4" fmla="*/ 765285 w 990226"/>
                  <a:gd name="connsiteY4" fmla="*/ 344644 h 1081700"/>
                  <a:gd name="connsiteX5" fmla="*/ 920140 w 990226"/>
                  <a:gd name="connsiteY5" fmla="*/ 361041 h 1081700"/>
                  <a:gd name="connsiteX6" fmla="*/ 981172 w 990226"/>
                  <a:gd name="connsiteY6" fmla="*/ 518629 h 1081700"/>
                  <a:gd name="connsiteX7" fmla="*/ 915586 w 990226"/>
                  <a:gd name="connsiteY7" fmla="*/ 679861 h 1081700"/>
                  <a:gd name="connsiteX8" fmla="*/ 906021 w 990226"/>
                  <a:gd name="connsiteY8" fmla="*/ 691247 h 1081700"/>
                  <a:gd name="connsiteX9" fmla="*/ 951111 w 990226"/>
                  <a:gd name="connsiteY9" fmla="*/ 756378 h 1081700"/>
                  <a:gd name="connsiteX10" fmla="*/ 973429 w 990226"/>
                  <a:gd name="connsiteY10" fmla="*/ 971809 h 1081700"/>
                  <a:gd name="connsiteX11" fmla="*/ 834059 w 990226"/>
                  <a:gd name="connsiteY11" fmla="*/ 1080663 h 1081700"/>
                  <a:gd name="connsiteX12" fmla="*/ 736136 w 990226"/>
                  <a:gd name="connsiteY12" fmla="*/ 1058801 h 1081700"/>
                  <a:gd name="connsiteX13" fmla="*/ 676471 w 990226"/>
                  <a:gd name="connsiteY13" fmla="*/ 1015533 h 1081700"/>
                  <a:gd name="connsiteX14" fmla="*/ 653242 w 990226"/>
                  <a:gd name="connsiteY14" fmla="*/ 1010523 h 1081700"/>
                  <a:gd name="connsiteX15" fmla="*/ 544388 w 990226"/>
                  <a:gd name="connsiteY15" fmla="*/ 1024642 h 1081700"/>
                  <a:gd name="connsiteX16" fmla="*/ 432346 w 990226"/>
                  <a:gd name="connsiteY16" fmla="*/ 910322 h 1081700"/>
                  <a:gd name="connsiteX17" fmla="*/ 427791 w 990226"/>
                  <a:gd name="connsiteY17" fmla="*/ 832439 h 1081700"/>
                  <a:gd name="connsiteX18" fmla="*/ 428702 w 990226"/>
                  <a:gd name="connsiteY18" fmla="*/ 816954 h 1081700"/>
                  <a:gd name="connsiteX19" fmla="*/ 363572 w 990226"/>
                  <a:gd name="connsiteY19" fmla="*/ 824241 h 1081700"/>
                  <a:gd name="connsiteX20" fmla="*/ 197785 w 990226"/>
                  <a:gd name="connsiteY20" fmla="*/ 670296 h 1081700"/>
                  <a:gd name="connsiteX21" fmla="*/ 198241 w 990226"/>
                  <a:gd name="connsiteY21" fmla="*/ 617008 h 1081700"/>
                  <a:gd name="connsiteX22" fmla="*/ 207350 w 990226"/>
                  <a:gd name="connsiteY22" fmla="*/ 565086 h 1081700"/>
                  <a:gd name="connsiteX23" fmla="*/ 179111 w 990226"/>
                  <a:gd name="connsiteY23" fmla="*/ 554155 h 1081700"/>
                  <a:gd name="connsiteX24" fmla="*/ 9226 w 990226"/>
                  <a:gd name="connsiteY24" fmla="*/ 336902 h 1081700"/>
                  <a:gd name="connsiteX25" fmla="*/ 26989 w 990226"/>
                  <a:gd name="connsiteY25" fmla="*/ 119649 h 1081700"/>
                  <a:gd name="connsiteX26" fmla="*/ 173191 w 990226"/>
                  <a:gd name="connsiteY26" fmla="*/ 1685 h 1081700"/>
                  <a:gd name="connsiteX27" fmla="*/ 302996 w 990226"/>
                  <a:gd name="connsiteY27" fmla="*/ 143332 h 1081700"/>
                  <a:gd name="connsiteX28" fmla="*/ 289788 w 990226"/>
                  <a:gd name="connsiteY28" fmla="*/ 188423 h 1081700"/>
                  <a:gd name="connsiteX29" fmla="*/ 377691 w 990226"/>
                  <a:gd name="connsiteY29" fmla="*/ 163373 h 1081700"/>
                  <a:gd name="connsiteX30" fmla="*/ 516150 w 990226"/>
                  <a:gd name="connsiteY30" fmla="*/ 190244 h 1081700"/>
                  <a:gd name="connsiteX31" fmla="*/ 568072 w 990226"/>
                  <a:gd name="connsiteY31" fmla="*/ 279514 h 1081700"/>
                  <a:gd name="connsiteX32" fmla="*/ 563517 w 990226"/>
                  <a:gd name="connsiteY32" fmla="*/ 291356 h 1081700"/>
                  <a:gd name="connsiteX33" fmla="*/ 512051 w 990226"/>
                  <a:gd name="connsiteY33" fmla="*/ 410686 h 1081700"/>
                  <a:gd name="connsiteX34" fmla="*/ 502942 w 990226"/>
                  <a:gd name="connsiteY34" fmla="*/ 426627 h 1081700"/>
                  <a:gd name="connsiteX35" fmla="*/ 426425 w 990226"/>
                  <a:gd name="connsiteY35" fmla="*/ 564175 h 1081700"/>
                  <a:gd name="connsiteX36" fmla="*/ 545755 w 990226"/>
                  <a:gd name="connsiteY36" fmla="*/ 739070 h 1081700"/>
                  <a:gd name="connsiteX37" fmla="*/ 603598 w 990226"/>
                  <a:gd name="connsiteY37" fmla="*/ 754556 h 1081700"/>
                  <a:gd name="connsiteX38" fmla="*/ 732492 w 990226"/>
                  <a:gd name="connsiteY38" fmla="*/ 908500 h 1081700"/>
                  <a:gd name="connsiteX39" fmla="*/ 752532 w 990226"/>
                  <a:gd name="connsiteY39" fmla="*/ 857945 h 1081700"/>
                  <a:gd name="connsiteX40" fmla="*/ 658252 w 990226"/>
                  <a:gd name="connsiteY40" fmla="*/ 714931 h 1081700"/>
                  <a:gd name="connsiteX41" fmla="*/ 759364 w 990226"/>
                  <a:gd name="connsiteY41" fmla="*/ 609265 h 1081700"/>
                  <a:gd name="connsiteX42" fmla="*/ 748433 w 990226"/>
                  <a:gd name="connsiteY42" fmla="*/ 558709 h 1081700"/>
                  <a:gd name="connsiteX43" fmla="*/ 604509 w 990226"/>
                  <a:gd name="connsiteY43" fmla="*/ 696257 h 1081700"/>
                  <a:gd name="connsiteX44" fmla="*/ 485179 w 990226"/>
                  <a:gd name="connsiteY44" fmla="*/ 609721 h 1081700"/>
                  <a:gd name="connsiteX45" fmla="*/ 508862 w 990226"/>
                  <a:gd name="connsiteY45" fmla="*/ 507243 h 1081700"/>
                  <a:gd name="connsiteX46" fmla="*/ 575359 w 990226"/>
                  <a:gd name="connsiteY46" fmla="*/ 442112 h 108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90226" h="1081700">
                    <a:moveTo>
                      <a:pt x="575359" y="442112"/>
                    </a:moveTo>
                    <a:cubicBezTo>
                      <a:pt x="574448" y="428904"/>
                      <a:pt x="571716" y="412508"/>
                      <a:pt x="571716" y="395656"/>
                    </a:cubicBezTo>
                    <a:cubicBezTo>
                      <a:pt x="572627" y="332347"/>
                      <a:pt x="617717" y="299099"/>
                      <a:pt x="677382" y="320050"/>
                    </a:cubicBezTo>
                    <a:cubicBezTo>
                      <a:pt x="701066" y="328248"/>
                      <a:pt x="722472" y="343734"/>
                      <a:pt x="747067" y="356942"/>
                    </a:cubicBezTo>
                    <a:cubicBezTo>
                      <a:pt x="750710" y="354209"/>
                      <a:pt x="757998" y="349199"/>
                      <a:pt x="765285" y="344644"/>
                    </a:cubicBezTo>
                    <a:cubicBezTo>
                      <a:pt x="816752" y="312762"/>
                      <a:pt x="875961" y="318683"/>
                      <a:pt x="920140" y="361041"/>
                    </a:cubicBezTo>
                    <a:cubicBezTo>
                      <a:pt x="965231" y="403854"/>
                      <a:pt x="982538" y="458053"/>
                      <a:pt x="981172" y="518629"/>
                    </a:cubicBezTo>
                    <a:cubicBezTo>
                      <a:pt x="979350" y="580571"/>
                      <a:pt x="954755" y="632949"/>
                      <a:pt x="915586" y="679861"/>
                    </a:cubicBezTo>
                    <a:cubicBezTo>
                      <a:pt x="911942" y="683960"/>
                      <a:pt x="908754" y="688059"/>
                      <a:pt x="906021" y="691247"/>
                    </a:cubicBezTo>
                    <a:cubicBezTo>
                      <a:pt x="921507" y="713565"/>
                      <a:pt x="938359" y="734060"/>
                      <a:pt x="951111" y="756378"/>
                    </a:cubicBezTo>
                    <a:cubicBezTo>
                      <a:pt x="990736" y="824696"/>
                      <a:pt x="1003945" y="896659"/>
                      <a:pt x="973429" y="971809"/>
                    </a:cubicBezTo>
                    <a:cubicBezTo>
                      <a:pt x="948379" y="1033751"/>
                      <a:pt x="902378" y="1072921"/>
                      <a:pt x="834059" y="1080663"/>
                    </a:cubicBezTo>
                    <a:cubicBezTo>
                      <a:pt x="798989" y="1084762"/>
                      <a:pt x="766196" y="1076564"/>
                      <a:pt x="736136" y="1058801"/>
                    </a:cubicBezTo>
                    <a:cubicBezTo>
                      <a:pt x="715185" y="1046504"/>
                      <a:pt x="695600" y="1031018"/>
                      <a:pt x="676471" y="1015533"/>
                    </a:cubicBezTo>
                    <a:cubicBezTo>
                      <a:pt x="668728" y="1009157"/>
                      <a:pt x="663263" y="1006879"/>
                      <a:pt x="653242" y="1010523"/>
                    </a:cubicBezTo>
                    <a:cubicBezTo>
                      <a:pt x="618172" y="1024187"/>
                      <a:pt x="581736" y="1030563"/>
                      <a:pt x="544388" y="1024642"/>
                    </a:cubicBezTo>
                    <a:cubicBezTo>
                      <a:pt x="484723" y="1015077"/>
                      <a:pt x="444188" y="973631"/>
                      <a:pt x="432346" y="910322"/>
                    </a:cubicBezTo>
                    <a:cubicBezTo>
                      <a:pt x="427791" y="884817"/>
                      <a:pt x="429157" y="858400"/>
                      <a:pt x="427791" y="832439"/>
                    </a:cubicBezTo>
                    <a:cubicBezTo>
                      <a:pt x="427336" y="826974"/>
                      <a:pt x="428247" y="821964"/>
                      <a:pt x="428702" y="816954"/>
                    </a:cubicBezTo>
                    <a:cubicBezTo>
                      <a:pt x="406385" y="819686"/>
                      <a:pt x="384978" y="823785"/>
                      <a:pt x="363572" y="824241"/>
                    </a:cubicBezTo>
                    <a:cubicBezTo>
                      <a:pt x="272480" y="825152"/>
                      <a:pt x="204162" y="761388"/>
                      <a:pt x="197785" y="670296"/>
                    </a:cubicBezTo>
                    <a:cubicBezTo>
                      <a:pt x="196419" y="652534"/>
                      <a:pt x="196419" y="634771"/>
                      <a:pt x="198241" y="617008"/>
                    </a:cubicBezTo>
                    <a:cubicBezTo>
                      <a:pt x="199607" y="600156"/>
                      <a:pt x="203706" y="583304"/>
                      <a:pt x="207350" y="565086"/>
                    </a:cubicBezTo>
                    <a:cubicBezTo>
                      <a:pt x="198241" y="561442"/>
                      <a:pt x="188676" y="558254"/>
                      <a:pt x="179111" y="554155"/>
                    </a:cubicBezTo>
                    <a:cubicBezTo>
                      <a:pt x="83010" y="512708"/>
                      <a:pt x="28811" y="437558"/>
                      <a:pt x="9226" y="336902"/>
                    </a:cubicBezTo>
                    <a:cubicBezTo>
                      <a:pt x="-5349" y="263118"/>
                      <a:pt x="-4893" y="189334"/>
                      <a:pt x="26989" y="119649"/>
                    </a:cubicBezTo>
                    <a:cubicBezTo>
                      <a:pt x="55683" y="56340"/>
                      <a:pt x="101684" y="12161"/>
                      <a:pt x="173191" y="1685"/>
                    </a:cubicBezTo>
                    <a:cubicBezTo>
                      <a:pt x="263371" y="-11523"/>
                      <a:pt x="323491" y="54518"/>
                      <a:pt x="302996" y="143332"/>
                    </a:cubicBezTo>
                    <a:cubicBezTo>
                      <a:pt x="299352" y="158818"/>
                      <a:pt x="293887" y="174303"/>
                      <a:pt x="289788" y="188423"/>
                    </a:cubicBezTo>
                    <a:cubicBezTo>
                      <a:pt x="318481" y="180225"/>
                      <a:pt x="347631" y="169749"/>
                      <a:pt x="377691" y="163373"/>
                    </a:cubicBezTo>
                    <a:cubicBezTo>
                      <a:pt x="426880" y="153352"/>
                      <a:pt x="475159" y="156085"/>
                      <a:pt x="516150" y="190244"/>
                    </a:cubicBezTo>
                    <a:cubicBezTo>
                      <a:pt x="544388" y="213473"/>
                      <a:pt x="558963" y="244899"/>
                      <a:pt x="568072" y="279514"/>
                    </a:cubicBezTo>
                    <a:cubicBezTo>
                      <a:pt x="568983" y="283158"/>
                      <a:pt x="566250" y="289079"/>
                      <a:pt x="563517" y="291356"/>
                    </a:cubicBezTo>
                    <a:cubicBezTo>
                      <a:pt x="527992" y="323238"/>
                      <a:pt x="511140" y="362863"/>
                      <a:pt x="512051" y="410686"/>
                    </a:cubicBezTo>
                    <a:cubicBezTo>
                      <a:pt x="512051" y="416151"/>
                      <a:pt x="507496" y="422983"/>
                      <a:pt x="502942" y="426627"/>
                    </a:cubicBezTo>
                    <a:cubicBezTo>
                      <a:pt x="458307" y="461697"/>
                      <a:pt x="428702" y="505876"/>
                      <a:pt x="426425" y="564175"/>
                    </a:cubicBezTo>
                    <a:cubicBezTo>
                      <a:pt x="422781" y="645246"/>
                      <a:pt x="468782" y="711743"/>
                      <a:pt x="545755" y="739070"/>
                    </a:cubicBezTo>
                    <a:cubicBezTo>
                      <a:pt x="563517" y="745447"/>
                      <a:pt x="582647" y="749090"/>
                      <a:pt x="603598" y="754556"/>
                    </a:cubicBezTo>
                    <a:cubicBezTo>
                      <a:pt x="617717" y="826974"/>
                      <a:pt x="661896" y="877529"/>
                      <a:pt x="732492" y="908500"/>
                    </a:cubicBezTo>
                    <a:cubicBezTo>
                      <a:pt x="739324" y="891193"/>
                      <a:pt x="745700" y="874797"/>
                      <a:pt x="752532" y="857945"/>
                    </a:cubicBezTo>
                    <a:cubicBezTo>
                      <a:pt x="692867" y="828340"/>
                      <a:pt x="653698" y="785072"/>
                      <a:pt x="658252" y="714931"/>
                    </a:cubicBezTo>
                    <a:cubicBezTo>
                      <a:pt x="661441" y="666653"/>
                      <a:pt x="690590" y="637959"/>
                      <a:pt x="759364" y="609265"/>
                    </a:cubicBezTo>
                    <a:cubicBezTo>
                      <a:pt x="755720" y="592413"/>
                      <a:pt x="752077" y="575561"/>
                      <a:pt x="748433" y="558709"/>
                    </a:cubicBezTo>
                    <a:cubicBezTo>
                      <a:pt x="686946" y="563264"/>
                      <a:pt x="637301" y="610632"/>
                      <a:pt x="604509" y="696257"/>
                    </a:cubicBezTo>
                    <a:cubicBezTo>
                      <a:pt x="549398" y="695346"/>
                      <a:pt x="498387" y="658455"/>
                      <a:pt x="485179" y="609721"/>
                    </a:cubicBezTo>
                    <a:cubicBezTo>
                      <a:pt x="475159" y="571462"/>
                      <a:pt x="484268" y="536392"/>
                      <a:pt x="508862" y="507243"/>
                    </a:cubicBezTo>
                    <a:cubicBezTo>
                      <a:pt x="527536" y="482193"/>
                      <a:pt x="551676" y="463974"/>
                      <a:pt x="575359" y="442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97">
                <a:extLst>
                  <a:ext uri="{FF2B5EF4-FFF2-40B4-BE49-F238E27FC236}">
                    <a16:creationId xmlns:a16="http://schemas.microsoft.com/office/drawing/2014/main" id="{C35A448C-507B-490A-A034-C93DDC20DBF5}"/>
                  </a:ext>
                </a:extLst>
              </p:cNvPr>
              <p:cNvSpPr/>
              <p:nvPr/>
            </p:nvSpPr>
            <p:spPr>
              <a:xfrm>
                <a:off x="6965281" y="438770"/>
                <a:ext cx="427717" cy="867043"/>
              </a:xfrm>
              <a:custGeom>
                <a:avLst/>
                <a:gdLst>
                  <a:gd name="connsiteX0" fmla="*/ 247988 w 609165"/>
                  <a:gd name="connsiteY0" fmla="*/ 359021 h 1234865"/>
                  <a:gd name="connsiteX1" fmla="*/ 383259 w 609165"/>
                  <a:gd name="connsiteY1" fmla="*/ 289336 h 1234865"/>
                  <a:gd name="connsiteX2" fmla="*/ 342268 w 609165"/>
                  <a:gd name="connsiteY2" fmla="*/ 252900 h 1234865"/>
                  <a:gd name="connsiteX3" fmla="*/ 227948 w 609165"/>
                  <a:gd name="connsiteY3" fmla="*/ 301178 h 1234865"/>
                  <a:gd name="connsiteX4" fmla="*/ 136857 w 609165"/>
                  <a:gd name="connsiteY4" fmla="*/ 221473 h 1234865"/>
                  <a:gd name="connsiteX5" fmla="*/ 84479 w 609165"/>
                  <a:gd name="connsiteY5" fmla="*/ 233770 h 1234865"/>
                  <a:gd name="connsiteX6" fmla="*/ 173749 w 609165"/>
                  <a:gd name="connsiteY6" fmla="*/ 342625 h 1234865"/>
                  <a:gd name="connsiteX7" fmla="*/ 193789 w 609165"/>
                  <a:gd name="connsiteY7" fmla="*/ 373140 h 1234865"/>
                  <a:gd name="connsiteX8" fmla="*/ 276226 w 609165"/>
                  <a:gd name="connsiteY8" fmla="*/ 504767 h 1234865"/>
                  <a:gd name="connsiteX9" fmla="*/ 378704 w 609165"/>
                  <a:gd name="connsiteY9" fmla="*/ 533006 h 1234865"/>
                  <a:gd name="connsiteX10" fmla="*/ 364130 w 609165"/>
                  <a:gd name="connsiteY10" fmla="*/ 589938 h 1234865"/>
                  <a:gd name="connsiteX11" fmla="*/ 425161 w 609165"/>
                  <a:gd name="connsiteY11" fmla="*/ 747981 h 1234865"/>
                  <a:gd name="connsiteX12" fmla="*/ 431537 w 609165"/>
                  <a:gd name="connsiteY12" fmla="*/ 763012 h 1234865"/>
                  <a:gd name="connsiteX13" fmla="*/ 442468 w 609165"/>
                  <a:gd name="connsiteY13" fmla="*/ 854103 h 1234865"/>
                  <a:gd name="connsiteX14" fmla="*/ 439736 w 609165"/>
                  <a:gd name="connsiteY14" fmla="*/ 874143 h 1234865"/>
                  <a:gd name="connsiteX15" fmla="*/ 292167 w 609165"/>
                  <a:gd name="connsiteY15" fmla="*/ 890540 h 1234865"/>
                  <a:gd name="connsiteX16" fmla="*/ 286247 w 609165"/>
                  <a:gd name="connsiteY16" fmla="*/ 871410 h 1234865"/>
                  <a:gd name="connsiteX17" fmla="*/ 216106 w 609165"/>
                  <a:gd name="connsiteY17" fmla="*/ 711089 h 1234865"/>
                  <a:gd name="connsiteX18" fmla="*/ 204264 w 609165"/>
                  <a:gd name="connsiteY18" fmla="*/ 702891 h 1234865"/>
                  <a:gd name="connsiteX19" fmla="*/ 173293 w 609165"/>
                  <a:gd name="connsiteY19" fmla="*/ 747981 h 1234865"/>
                  <a:gd name="connsiteX20" fmla="*/ 230681 w 609165"/>
                  <a:gd name="connsiteY20" fmla="*/ 871866 h 1234865"/>
                  <a:gd name="connsiteX21" fmla="*/ 153253 w 609165"/>
                  <a:gd name="connsiteY21" fmla="*/ 984364 h 1234865"/>
                  <a:gd name="connsiteX22" fmla="*/ 173749 w 609165"/>
                  <a:gd name="connsiteY22" fmla="*/ 1034464 h 1234865"/>
                  <a:gd name="connsiteX23" fmla="*/ 268484 w 609165"/>
                  <a:gd name="connsiteY23" fmla="*/ 943828 h 1234865"/>
                  <a:gd name="connsiteX24" fmla="*/ 479360 w 609165"/>
                  <a:gd name="connsiteY24" fmla="*/ 912857 h 1234865"/>
                  <a:gd name="connsiteX25" fmla="*/ 542669 w 609165"/>
                  <a:gd name="connsiteY25" fmla="*/ 950204 h 1234865"/>
                  <a:gd name="connsiteX26" fmla="*/ 609166 w 609165"/>
                  <a:gd name="connsiteY26" fmla="*/ 971155 h 1234865"/>
                  <a:gd name="connsiteX27" fmla="*/ 588215 w 609165"/>
                  <a:gd name="connsiteY27" fmla="*/ 1055415 h 1234865"/>
                  <a:gd name="connsiteX28" fmla="*/ 329060 w 609165"/>
                  <a:gd name="connsiteY28" fmla="*/ 1209360 h 1234865"/>
                  <a:gd name="connsiteX29" fmla="*/ 209274 w 609165"/>
                  <a:gd name="connsiteY29" fmla="*/ 1233043 h 1234865"/>
                  <a:gd name="connsiteX30" fmla="*/ 198799 w 609165"/>
                  <a:gd name="connsiteY30" fmla="*/ 1234410 h 1234865"/>
                  <a:gd name="connsiteX31" fmla="*/ 46221 w 609165"/>
                  <a:gd name="connsiteY31" fmla="*/ 1233954 h 1234865"/>
                  <a:gd name="connsiteX32" fmla="*/ 42121 w 609165"/>
                  <a:gd name="connsiteY32" fmla="*/ 1234410 h 1234865"/>
                  <a:gd name="connsiteX33" fmla="*/ 110896 w 609165"/>
                  <a:gd name="connsiteY33" fmla="*/ 855925 h 1234865"/>
                  <a:gd name="connsiteX34" fmla="*/ 4319 w 609165"/>
                  <a:gd name="connsiteY34" fmla="*/ 659167 h 1234865"/>
                  <a:gd name="connsiteX35" fmla="*/ 80380 w 609165"/>
                  <a:gd name="connsiteY35" fmla="*/ 450568 h 1234865"/>
                  <a:gd name="connsiteX36" fmla="*/ 35745 w 609165"/>
                  <a:gd name="connsiteY36" fmla="*/ 364942 h 1234865"/>
                  <a:gd name="connsiteX37" fmla="*/ 63073 w 609165"/>
                  <a:gd name="connsiteY37" fmla="*/ 78004 h 1234865"/>
                  <a:gd name="connsiteX38" fmla="*/ 211096 w 609165"/>
                  <a:gd name="connsiteY38" fmla="*/ 121 h 1234865"/>
                  <a:gd name="connsiteX39" fmla="*/ 317218 w 609165"/>
                  <a:gd name="connsiteY39" fmla="*/ 44300 h 1234865"/>
                  <a:gd name="connsiteX40" fmla="*/ 412408 w 609165"/>
                  <a:gd name="connsiteY40" fmla="*/ 150877 h 1234865"/>
                  <a:gd name="connsiteX41" fmla="*/ 428805 w 609165"/>
                  <a:gd name="connsiteY41" fmla="*/ 157709 h 1234865"/>
                  <a:gd name="connsiteX42" fmla="*/ 562709 w 609165"/>
                  <a:gd name="connsiteY42" fmla="*/ 190502 h 1234865"/>
                  <a:gd name="connsiteX43" fmla="*/ 592314 w 609165"/>
                  <a:gd name="connsiteY43" fmla="*/ 333060 h 1234865"/>
                  <a:gd name="connsiteX44" fmla="*/ 458409 w 609165"/>
                  <a:gd name="connsiteY44" fmla="*/ 460588 h 1234865"/>
                  <a:gd name="connsiteX45" fmla="*/ 336802 w 609165"/>
                  <a:gd name="connsiteY45" fmla="*/ 472885 h 1234865"/>
                  <a:gd name="connsiteX46" fmla="*/ 247988 w 609165"/>
                  <a:gd name="connsiteY46" fmla="*/ 359021 h 123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9165" h="1234865">
                    <a:moveTo>
                      <a:pt x="247988" y="359021"/>
                    </a:moveTo>
                    <a:cubicBezTo>
                      <a:pt x="301732" y="354466"/>
                      <a:pt x="345912" y="330327"/>
                      <a:pt x="383259" y="289336"/>
                    </a:cubicBezTo>
                    <a:cubicBezTo>
                      <a:pt x="369595" y="277039"/>
                      <a:pt x="356387" y="265197"/>
                      <a:pt x="342268" y="252900"/>
                    </a:cubicBezTo>
                    <a:cubicBezTo>
                      <a:pt x="310841" y="285692"/>
                      <a:pt x="273494" y="305277"/>
                      <a:pt x="227948" y="301178"/>
                    </a:cubicBezTo>
                    <a:cubicBezTo>
                      <a:pt x="179670" y="297079"/>
                      <a:pt x="150065" y="268841"/>
                      <a:pt x="136857" y="221473"/>
                    </a:cubicBezTo>
                    <a:cubicBezTo>
                      <a:pt x="119549" y="225572"/>
                      <a:pt x="102242" y="229671"/>
                      <a:pt x="84479" y="233770"/>
                    </a:cubicBezTo>
                    <a:cubicBezTo>
                      <a:pt x="97687" y="284782"/>
                      <a:pt x="126837" y="322129"/>
                      <a:pt x="173749" y="342625"/>
                    </a:cubicBezTo>
                    <a:cubicBezTo>
                      <a:pt x="189234" y="349456"/>
                      <a:pt x="192422" y="359021"/>
                      <a:pt x="193789" y="373140"/>
                    </a:cubicBezTo>
                    <a:cubicBezTo>
                      <a:pt x="200621" y="429617"/>
                      <a:pt x="227037" y="474707"/>
                      <a:pt x="276226" y="504767"/>
                    </a:cubicBezTo>
                    <a:cubicBezTo>
                      <a:pt x="307653" y="523897"/>
                      <a:pt x="342723" y="531639"/>
                      <a:pt x="378704" y="533006"/>
                    </a:cubicBezTo>
                    <a:cubicBezTo>
                      <a:pt x="373694" y="552135"/>
                      <a:pt x="366862" y="570809"/>
                      <a:pt x="364130" y="589938"/>
                    </a:cubicBezTo>
                    <a:cubicBezTo>
                      <a:pt x="355021" y="653702"/>
                      <a:pt x="371873" y="707901"/>
                      <a:pt x="425161" y="747981"/>
                    </a:cubicBezTo>
                    <a:cubicBezTo>
                      <a:pt x="429260" y="750714"/>
                      <a:pt x="432448" y="758457"/>
                      <a:pt x="431537" y="763012"/>
                    </a:cubicBezTo>
                    <a:cubicBezTo>
                      <a:pt x="426072" y="794438"/>
                      <a:pt x="428805" y="824954"/>
                      <a:pt x="442468" y="854103"/>
                    </a:cubicBezTo>
                    <a:cubicBezTo>
                      <a:pt x="446112" y="862301"/>
                      <a:pt x="444746" y="867767"/>
                      <a:pt x="439736" y="874143"/>
                    </a:cubicBezTo>
                    <a:cubicBezTo>
                      <a:pt x="402388" y="920600"/>
                      <a:pt x="339080" y="928343"/>
                      <a:pt x="292167" y="890540"/>
                    </a:cubicBezTo>
                    <a:cubicBezTo>
                      <a:pt x="288068" y="886896"/>
                      <a:pt x="286247" y="877787"/>
                      <a:pt x="286247" y="871410"/>
                    </a:cubicBezTo>
                    <a:cubicBezTo>
                      <a:pt x="288524" y="806735"/>
                      <a:pt x="265751" y="752992"/>
                      <a:pt x="216106" y="711089"/>
                    </a:cubicBezTo>
                    <a:cubicBezTo>
                      <a:pt x="212918" y="708357"/>
                      <a:pt x="208819" y="706079"/>
                      <a:pt x="204264" y="702891"/>
                    </a:cubicBezTo>
                    <a:cubicBezTo>
                      <a:pt x="193789" y="717921"/>
                      <a:pt x="183769" y="732496"/>
                      <a:pt x="173293" y="747981"/>
                    </a:cubicBezTo>
                    <a:cubicBezTo>
                      <a:pt x="215195" y="778953"/>
                      <a:pt x="236146" y="820399"/>
                      <a:pt x="230681" y="871866"/>
                    </a:cubicBezTo>
                    <a:cubicBezTo>
                      <a:pt x="225671" y="922422"/>
                      <a:pt x="200165" y="960680"/>
                      <a:pt x="153253" y="984364"/>
                    </a:cubicBezTo>
                    <a:cubicBezTo>
                      <a:pt x="160085" y="1001216"/>
                      <a:pt x="166917" y="1017612"/>
                      <a:pt x="173749" y="1034464"/>
                    </a:cubicBezTo>
                    <a:cubicBezTo>
                      <a:pt x="217928" y="1016246"/>
                      <a:pt x="247533" y="984364"/>
                      <a:pt x="268484" y="943828"/>
                    </a:cubicBezTo>
                    <a:cubicBezTo>
                      <a:pt x="348644" y="989829"/>
                      <a:pt x="424706" y="972977"/>
                      <a:pt x="479360" y="912857"/>
                    </a:cubicBezTo>
                    <a:cubicBezTo>
                      <a:pt x="500311" y="925610"/>
                      <a:pt x="520352" y="940640"/>
                      <a:pt x="542669" y="950204"/>
                    </a:cubicBezTo>
                    <a:cubicBezTo>
                      <a:pt x="564531" y="959769"/>
                      <a:pt x="588215" y="964779"/>
                      <a:pt x="609166" y="971155"/>
                    </a:cubicBezTo>
                    <a:cubicBezTo>
                      <a:pt x="602334" y="998027"/>
                      <a:pt x="595502" y="1026266"/>
                      <a:pt x="588215" y="1055415"/>
                    </a:cubicBezTo>
                    <a:cubicBezTo>
                      <a:pt x="461142" y="1033553"/>
                      <a:pt x="371417" y="1080921"/>
                      <a:pt x="329060" y="1209360"/>
                    </a:cubicBezTo>
                    <a:cubicBezTo>
                      <a:pt x="286247" y="1201617"/>
                      <a:pt x="246166" y="1209360"/>
                      <a:pt x="209274" y="1233043"/>
                    </a:cubicBezTo>
                    <a:cubicBezTo>
                      <a:pt x="206542" y="1234865"/>
                      <a:pt x="201532" y="1235321"/>
                      <a:pt x="198799" y="1234410"/>
                    </a:cubicBezTo>
                    <a:cubicBezTo>
                      <a:pt x="147788" y="1212548"/>
                      <a:pt x="97232" y="1215281"/>
                      <a:pt x="46221" y="1233954"/>
                    </a:cubicBezTo>
                    <a:cubicBezTo>
                      <a:pt x="44854" y="1234410"/>
                      <a:pt x="43488" y="1233954"/>
                      <a:pt x="42121" y="1234410"/>
                    </a:cubicBezTo>
                    <a:cubicBezTo>
                      <a:pt x="-28474" y="1130110"/>
                      <a:pt x="-13444" y="963868"/>
                      <a:pt x="110896" y="855925"/>
                    </a:cubicBezTo>
                    <a:cubicBezTo>
                      <a:pt x="51686" y="803092"/>
                      <a:pt x="10239" y="740239"/>
                      <a:pt x="4319" y="659167"/>
                    </a:cubicBezTo>
                    <a:cubicBezTo>
                      <a:pt x="-2058" y="577185"/>
                      <a:pt x="28913" y="508866"/>
                      <a:pt x="80380" y="450568"/>
                    </a:cubicBezTo>
                    <a:cubicBezTo>
                      <a:pt x="64894" y="421419"/>
                      <a:pt x="47587" y="394091"/>
                      <a:pt x="35745" y="364942"/>
                    </a:cubicBezTo>
                    <a:cubicBezTo>
                      <a:pt x="-3880" y="265197"/>
                      <a:pt x="-236" y="167729"/>
                      <a:pt x="63073" y="78004"/>
                    </a:cubicBezTo>
                    <a:cubicBezTo>
                      <a:pt x="98598" y="27904"/>
                      <a:pt x="146877" y="-2156"/>
                      <a:pt x="211096" y="121"/>
                    </a:cubicBezTo>
                    <a:cubicBezTo>
                      <a:pt x="251632" y="1487"/>
                      <a:pt x="285791" y="20161"/>
                      <a:pt x="317218" y="44300"/>
                    </a:cubicBezTo>
                    <a:cubicBezTo>
                      <a:pt x="355476" y="73905"/>
                      <a:pt x="385081" y="111252"/>
                      <a:pt x="412408" y="150877"/>
                    </a:cubicBezTo>
                    <a:cubicBezTo>
                      <a:pt x="416507" y="156798"/>
                      <a:pt x="419696" y="160897"/>
                      <a:pt x="428805" y="157709"/>
                    </a:cubicBezTo>
                    <a:cubicBezTo>
                      <a:pt x="479816" y="141313"/>
                      <a:pt x="525817" y="150877"/>
                      <a:pt x="562709" y="190502"/>
                    </a:cubicBezTo>
                    <a:cubicBezTo>
                      <a:pt x="600512" y="231493"/>
                      <a:pt x="611443" y="280682"/>
                      <a:pt x="592314" y="333060"/>
                    </a:cubicBezTo>
                    <a:cubicBezTo>
                      <a:pt x="569086" y="397279"/>
                      <a:pt x="518985" y="435538"/>
                      <a:pt x="458409" y="460588"/>
                    </a:cubicBezTo>
                    <a:cubicBezTo>
                      <a:pt x="419696" y="476529"/>
                      <a:pt x="379160" y="483361"/>
                      <a:pt x="336802" y="472885"/>
                    </a:cubicBezTo>
                    <a:cubicBezTo>
                      <a:pt x="285336" y="460588"/>
                      <a:pt x="244800" y="408210"/>
                      <a:pt x="247988" y="3590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98">
                <a:extLst>
                  <a:ext uri="{FF2B5EF4-FFF2-40B4-BE49-F238E27FC236}">
                    <a16:creationId xmlns:a16="http://schemas.microsoft.com/office/drawing/2014/main" id="{B9346DFB-8E1F-4B60-8859-BE6E58D87318}"/>
                  </a:ext>
                </a:extLst>
              </p:cNvPr>
              <p:cNvSpPr/>
              <p:nvPr/>
            </p:nvSpPr>
            <p:spPr>
              <a:xfrm>
                <a:off x="6384371" y="439042"/>
                <a:ext cx="428288" cy="865625"/>
              </a:xfrm>
              <a:custGeom>
                <a:avLst/>
                <a:gdLst>
                  <a:gd name="connsiteX0" fmla="*/ 525598 w 609979"/>
                  <a:gd name="connsiteY0" fmla="*/ 233383 h 1232845"/>
                  <a:gd name="connsiteX1" fmla="*/ 474131 w 609979"/>
                  <a:gd name="connsiteY1" fmla="*/ 221541 h 1232845"/>
                  <a:gd name="connsiteX2" fmla="*/ 266898 w 609979"/>
                  <a:gd name="connsiteY2" fmla="*/ 253423 h 1232845"/>
                  <a:gd name="connsiteX3" fmla="*/ 227273 w 609979"/>
                  <a:gd name="connsiteY3" fmla="*/ 288038 h 1232845"/>
                  <a:gd name="connsiteX4" fmla="*/ 362089 w 609979"/>
                  <a:gd name="connsiteY4" fmla="*/ 359545 h 1232845"/>
                  <a:gd name="connsiteX5" fmla="*/ 229550 w 609979"/>
                  <a:gd name="connsiteY5" fmla="*/ 477964 h 1232845"/>
                  <a:gd name="connsiteX6" fmla="*/ 36892 w 609979"/>
                  <a:gd name="connsiteY6" fmla="*/ 369565 h 1232845"/>
                  <a:gd name="connsiteX7" fmla="*/ 88814 w 609979"/>
                  <a:gd name="connsiteY7" fmla="*/ 160966 h 1232845"/>
                  <a:gd name="connsiteX8" fmla="*/ 179450 w 609979"/>
                  <a:gd name="connsiteY8" fmla="*/ 156867 h 1232845"/>
                  <a:gd name="connsiteX9" fmla="*/ 198579 w 609979"/>
                  <a:gd name="connsiteY9" fmla="*/ 150490 h 1232845"/>
                  <a:gd name="connsiteX10" fmla="*/ 317909 w 609979"/>
                  <a:gd name="connsiteY10" fmla="*/ 30705 h 1232845"/>
                  <a:gd name="connsiteX11" fmla="*/ 453180 w 609979"/>
                  <a:gd name="connsiteY11" fmla="*/ 5199 h 1232845"/>
                  <a:gd name="connsiteX12" fmla="*/ 553381 w 609979"/>
                  <a:gd name="connsiteY12" fmla="*/ 83083 h 1232845"/>
                  <a:gd name="connsiteX13" fmla="*/ 571599 w 609979"/>
                  <a:gd name="connsiteY13" fmla="*/ 368199 h 1232845"/>
                  <a:gd name="connsiteX14" fmla="*/ 530152 w 609979"/>
                  <a:gd name="connsiteY14" fmla="*/ 448359 h 1232845"/>
                  <a:gd name="connsiteX15" fmla="*/ 499637 w 609979"/>
                  <a:gd name="connsiteY15" fmla="*/ 854627 h 1232845"/>
                  <a:gd name="connsiteX16" fmla="*/ 609402 w 609979"/>
                  <a:gd name="connsiteY16" fmla="*/ 1072335 h 1232845"/>
                  <a:gd name="connsiteX17" fmla="*/ 570688 w 609979"/>
                  <a:gd name="connsiteY17" fmla="*/ 1229924 h 1232845"/>
                  <a:gd name="connsiteX18" fmla="*/ 481874 w 609979"/>
                  <a:gd name="connsiteY18" fmla="*/ 1218993 h 1232845"/>
                  <a:gd name="connsiteX19" fmla="*/ 415832 w 609979"/>
                  <a:gd name="connsiteY19" fmla="*/ 1231290 h 1232845"/>
                  <a:gd name="connsiteX20" fmla="*/ 401258 w 609979"/>
                  <a:gd name="connsiteY20" fmla="*/ 1231745 h 1232845"/>
                  <a:gd name="connsiteX21" fmla="*/ 280106 w 609979"/>
                  <a:gd name="connsiteY21" fmla="*/ 1207606 h 1232845"/>
                  <a:gd name="connsiteX22" fmla="*/ 182638 w 609979"/>
                  <a:gd name="connsiteY22" fmla="*/ 1075979 h 1232845"/>
                  <a:gd name="connsiteX23" fmla="*/ 21862 w 609979"/>
                  <a:gd name="connsiteY23" fmla="*/ 1055484 h 1232845"/>
                  <a:gd name="connsiteX24" fmla="*/ 0 w 609979"/>
                  <a:gd name="connsiteY24" fmla="*/ 968491 h 1232845"/>
                  <a:gd name="connsiteX25" fmla="*/ 127528 w 609979"/>
                  <a:gd name="connsiteY25" fmla="*/ 909737 h 1232845"/>
                  <a:gd name="connsiteX26" fmla="*/ 340682 w 609979"/>
                  <a:gd name="connsiteY26" fmla="*/ 942530 h 1232845"/>
                  <a:gd name="connsiteX27" fmla="*/ 435417 w 609979"/>
                  <a:gd name="connsiteY27" fmla="*/ 1033166 h 1232845"/>
                  <a:gd name="connsiteX28" fmla="*/ 455913 w 609979"/>
                  <a:gd name="connsiteY28" fmla="*/ 983066 h 1232845"/>
                  <a:gd name="connsiteX29" fmla="*/ 378485 w 609979"/>
                  <a:gd name="connsiteY29" fmla="*/ 869657 h 1232845"/>
                  <a:gd name="connsiteX30" fmla="*/ 435873 w 609979"/>
                  <a:gd name="connsiteY30" fmla="*/ 746684 h 1232845"/>
                  <a:gd name="connsiteX31" fmla="*/ 404901 w 609979"/>
                  <a:gd name="connsiteY31" fmla="*/ 701593 h 1232845"/>
                  <a:gd name="connsiteX32" fmla="*/ 328385 w 609979"/>
                  <a:gd name="connsiteY32" fmla="*/ 813180 h 1232845"/>
                  <a:gd name="connsiteX33" fmla="*/ 323375 w 609979"/>
                  <a:gd name="connsiteY33" fmla="*/ 876033 h 1232845"/>
                  <a:gd name="connsiteX34" fmla="*/ 317454 w 609979"/>
                  <a:gd name="connsiteY34" fmla="*/ 889242 h 1232845"/>
                  <a:gd name="connsiteX35" fmla="*/ 168519 w 609979"/>
                  <a:gd name="connsiteY35" fmla="*/ 870568 h 1232845"/>
                  <a:gd name="connsiteX36" fmla="*/ 166697 w 609979"/>
                  <a:gd name="connsiteY36" fmla="*/ 855082 h 1232845"/>
                  <a:gd name="connsiteX37" fmla="*/ 177173 w 609979"/>
                  <a:gd name="connsiteY37" fmla="*/ 761258 h 1232845"/>
                  <a:gd name="connsiteX38" fmla="*/ 181272 w 609979"/>
                  <a:gd name="connsiteY38" fmla="*/ 748961 h 1232845"/>
                  <a:gd name="connsiteX39" fmla="*/ 233194 w 609979"/>
                  <a:gd name="connsiteY39" fmla="*/ 543550 h 1232845"/>
                  <a:gd name="connsiteX40" fmla="*/ 229550 w 609979"/>
                  <a:gd name="connsiteY40" fmla="*/ 533074 h 1232845"/>
                  <a:gd name="connsiteX41" fmla="*/ 276007 w 609979"/>
                  <a:gd name="connsiteY41" fmla="*/ 525787 h 1232845"/>
                  <a:gd name="connsiteX42" fmla="*/ 416743 w 609979"/>
                  <a:gd name="connsiteY42" fmla="*/ 365921 h 1232845"/>
                  <a:gd name="connsiteX43" fmla="*/ 432684 w 609979"/>
                  <a:gd name="connsiteY43" fmla="*/ 343604 h 1232845"/>
                  <a:gd name="connsiteX44" fmla="*/ 525598 w 609979"/>
                  <a:gd name="connsiteY44" fmla="*/ 233383 h 123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09979" h="1232845">
                    <a:moveTo>
                      <a:pt x="525598" y="233383"/>
                    </a:moveTo>
                    <a:cubicBezTo>
                      <a:pt x="507379" y="229284"/>
                      <a:pt x="490527" y="225185"/>
                      <a:pt x="474131" y="221541"/>
                    </a:cubicBezTo>
                    <a:cubicBezTo>
                      <a:pt x="448625" y="316732"/>
                      <a:pt x="335672" y="326752"/>
                      <a:pt x="266898" y="253423"/>
                    </a:cubicBezTo>
                    <a:cubicBezTo>
                      <a:pt x="253690" y="264810"/>
                      <a:pt x="240481" y="276652"/>
                      <a:pt x="227273" y="288038"/>
                    </a:cubicBezTo>
                    <a:cubicBezTo>
                      <a:pt x="250957" y="322653"/>
                      <a:pt x="292859" y="344515"/>
                      <a:pt x="362089" y="359545"/>
                    </a:cubicBezTo>
                    <a:cubicBezTo>
                      <a:pt x="359356" y="431052"/>
                      <a:pt x="302879" y="482974"/>
                      <a:pt x="229550" y="477964"/>
                    </a:cubicBezTo>
                    <a:cubicBezTo>
                      <a:pt x="148935" y="472498"/>
                      <a:pt x="82893" y="436973"/>
                      <a:pt x="36892" y="369565"/>
                    </a:cubicBezTo>
                    <a:cubicBezTo>
                      <a:pt x="-14575" y="294870"/>
                      <a:pt x="10931" y="196491"/>
                      <a:pt x="88814" y="160966"/>
                    </a:cubicBezTo>
                    <a:cubicBezTo>
                      <a:pt x="118419" y="147302"/>
                      <a:pt x="148935" y="146391"/>
                      <a:pt x="179450" y="156867"/>
                    </a:cubicBezTo>
                    <a:cubicBezTo>
                      <a:pt x="188559" y="160055"/>
                      <a:pt x="193114" y="158233"/>
                      <a:pt x="198579" y="150490"/>
                    </a:cubicBezTo>
                    <a:cubicBezTo>
                      <a:pt x="231372" y="103578"/>
                      <a:pt x="268264" y="60765"/>
                      <a:pt x="317909" y="30705"/>
                    </a:cubicBezTo>
                    <a:cubicBezTo>
                      <a:pt x="359811" y="5199"/>
                      <a:pt x="403991" y="-8009"/>
                      <a:pt x="453180" y="5199"/>
                    </a:cubicBezTo>
                    <a:cubicBezTo>
                      <a:pt x="497359" y="17041"/>
                      <a:pt x="530152" y="44824"/>
                      <a:pt x="553381" y="83083"/>
                    </a:cubicBezTo>
                    <a:cubicBezTo>
                      <a:pt x="608946" y="174629"/>
                      <a:pt x="609857" y="270731"/>
                      <a:pt x="571599" y="368199"/>
                    </a:cubicBezTo>
                    <a:cubicBezTo>
                      <a:pt x="560668" y="395982"/>
                      <a:pt x="544271" y="421487"/>
                      <a:pt x="530152" y="448359"/>
                    </a:cubicBezTo>
                    <a:cubicBezTo>
                      <a:pt x="649937" y="581808"/>
                      <a:pt x="622155" y="749416"/>
                      <a:pt x="499637" y="854627"/>
                    </a:cubicBezTo>
                    <a:cubicBezTo>
                      <a:pt x="564767" y="912925"/>
                      <a:pt x="603936" y="984432"/>
                      <a:pt x="609402" y="1072335"/>
                    </a:cubicBezTo>
                    <a:cubicBezTo>
                      <a:pt x="613045" y="1130179"/>
                      <a:pt x="599382" y="1183467"/>
                      <a:pt x="570688" y="1229924"/>
                    </a:cubicBezTo>
                    <a:cubicBezTo>
                      <a:pt x="539717" y="1225825"/>
                      <a:pt x="510568" y="1218993"/>
                      <a:pt x="481874" y="1218993"/>
                    </a:cubicBezTo>
                    <a:cubicBezTo>
                      <a:pt x="460012" y="1218993"/>
                      <a:pt x="437694" y="1227191"/>
                      <a:pt x="415832" y="1231290"/>
                    </a:cubicBezTo>
                    <a:cubicBezTo>
                      <a:pt x="410822" y="1232201"/>
                      <a:pt x="404901" y="1234023"/>
                      <a:pt x="401258" y="1231745"/>
                    </a:cubicBezTo>
                    <a:cubicBezTo>
                      <a:pt x="357989" y="1205784"/>
                      <a:pt x="327474" y="1202596"/>
                      <a:pt x="280106" y="1207606"/>
                    </a:cubicBezTo>
                    <a:cubicBezTo>
                      <a:pt x="263710" y="1152040"/>
                      <a:pt x="234561" y="1105128"/>
                      <a:pt x="182638" y="1075979"/>
                    </a:cubicBezTo>
                    <a:cubicBezTo>
                      <a:pt x="131172" y="1046830"/>
                      <a:pt x="76061" y="1044097"/>
                      <a:pt x="21862" y="1055484"/>
                    </a:cubicBezTo>
                    <a:cubicBezTo>
                      <a:pt x="14575" y="1025879"/>
                      <a:pt x="7287" y="997640"/>
                      <a:pt x="0" y="968491"/>
                    </a:cubicBezTo>
                    <a:cubicBezTo>
                      <a:pt x="46912" y="963026"/>
                      <a:pt x="91091" y="944807"/>
                      <a:pt x="127528" y="909737"/>
                    </a:cubicBezTo>
                    <a:cubicBezTo>
                      <a:pt x="185827" y="973046"/>
                      <a:pt x="261888" y="987620"/>
                      <a:pt x="340682" y="942530"/>
                    </a:cubicBezTo>
                    <a:cubicBezTo>
                      <a:pt x="361633" y="982610"/>
                      <a:pt x="391238" y="1014492"/>
                      <a:pt x="435417" y="1033166"/>
                    </a:cubicBezTo>
                    <a:cubicBezTo>
                      <a:pt x="442249" y="1016314"/>
                      <a:pt x="449081" y="1000373"/>
                      <a:pt x="455913" y="983066"/>
                    </a:cubicBezTo>
                    <a:cubicBezTo>
                      <a:pt x="409001" y="959382"/>
                      <a:pt x="383495" y="921124"/>
                      <a:pt x="378485" y="869657"/>
                    </a:cubicBezTo>
                    <a:cubicBezTo>
                      <a:pt x="373475" y="818646"/>
                      <a:pt x="393971" y="777655"/>
                      <a:pt x="435873" y="746684"/>
                    </a:cubicBezTo>
                    <a:cubicBezTo>
                      <a:pt x="425397" y="731198"/>
                      <a:pt x="415377" y="717079"/>
                      <a:pt x="404901" y="701593"/>
                    </a:cubicBezTo>
                    <a:cubicBezTo>
                      <a:pt x="364366" y="729832"/>
                      <a:pt x="338860" y="766724"/>
                      <a:pt x="328385" y="813180"/>
                    </a:cubicBezTo>
                    <a:cubicBezTo>
                      <a:pt x="323830" y="833676"/>
                      <a:pt x="325196" y="855082"/>
                      <a:pt x="323375" y="876033"/>
                    </a:cubicBezTo>
                    <a:cubicBezTo>
                      <a:pt x="322919" y="880588"/>
                      <a:pt x="321097" y="886509"/>
                      <a:pt x="317454" y="889242"/>
                    </a:cubicBezTo>
                    <a:cubicBezTo>
                      <a:pt x="270542" y="927500"/>
                      <a:pt x="203589" y="918846"/>
                      <a:pt x="168519" y="870568"/>
                    </a:cubicBezTo>
                    <a:cubicBezTo>
                      <a:pt x="165786" y="866924"/>
                      <a:pt x="164876" y="859182"/>
                      <a:pt x="166697" y="855082"/>
                    </a:cubicBezTo>
                    <a:cubicBezTo>
                      <a:pt x="179450" y="824567"/>
                      <a:pt x="183549" y="793596"/>
                      <a:pt x="177173" y="761258"/>
                    </a:cubicBezTo>
                    <a:cubicBezTo>
                      <a:pt x="176262" y="757615"/>
                      <a:pt x="178084" y="750783"/>
                      <a:pt x="181272" y="748961"/>
                    </a:cubicBezTo>
                    <a:cubicBezTo>
                      <a:pt x="245036" y="707970"/>
                      <a:pt x="264165" y="621433"/>
                      <a:pt x="233194" y="543550"/>
                    </a:cubicBezTo>
                    <a:cubicBezTo>
                      <a:pt x="231828" y="540362"/>
                      <a:pt x="230917" y="537173"/>
                      <a:pt x="229550" y="533074"/>
                    </a:cubicBezTo>
                    <a:cubicBezTo>
                      <a:pt x="245491" y="530341"/>
                      <a:pt x="260977" y="528975"/>
                      <a:pt x="276007" y="525787"/>
                    </a:cubicBezTo>
                    <a:cubicBezTo>
                      <a:pt x="356168" y="508479"/>
                      <a:pt x="410367" y="447448"/>
                      <a:pt x="416743" y="365921"/>
                    </a:cubicBezTo>
                    <a:cubicBezTo>
                      <a:pt x="417654" y="354535"/>
                      <a:pt x="421298" y="348159"/>
                      <a:pt x="432684" y="343604"/>
                    </a:cubicBezTo>
                    <a:cubicBezTo>
                      <a:pt x="480963" y="323108"/>
                      <a:pt x="511478" y="286216"/>
                      <a:pt x="525598" y="2333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99">
                <a:extLst>
                  <a:ext uri="{FF2B5EF4-FFF2-40B4-BE49-F238E27FC236}">
                    <a16:creationId xmlns:a16="http://schemas.microsoft.com/office/drawing/2014/main" id="{F6A8396A-04C2-44C1-9AF2-D3C139CBBEF9}"/>
                  </a:ext>
                </a:extLst>
              </p:cNvPr>
              <p:cNvSpPr/>
              <p:nvPr/>
            </p:nvSpPr>
            <p:spPr>
              <a:xfrm>
                <a:off x="6167824" y="682537"/>
                <a:ext cx="353427" cy="407096"/>
              </a:xfrm>
              <a:custGeom>
                <a:avLst/>
                <a:gdLst>
                  <a:gd name="connsiteX0" fmla="*/ 403147 w 503360"/>
                  <a:gd name="connsiteY0" fmla="*/ 374386 h 579796"/>
                  <a:gd name="connsiteX1" fmla="*/ 424553 w 503360"/>
                  <a:gd name="connsiteY1" fmla="*/ 408545 h 579796"/>
                  <a:gd name="connsiteX2" fmla="*/ 405424 w 503360"/>
                  <a:gd name="connsiteY2" fmla="*/ 517399 h 579796"/>
                  <a:gd name="connsiteX3" fmla="*/ 230984 w 503360"/>
                  <a:gd name="connsiteY3" fmla="*/ 561123 h 579796"/>
                  <a:gd name="connsiteX4" fmla="*/ 40603 w 503360"/>
                  <a:gd name="connsiteY4" fmla="*/ 579797 h 579796"/>
                  <a:gd name="connsiteX5" fmla="*/ 7810 w 503360"/>
                  <a:gd name="connsiteY5" fmla="*/ 424031 h 579796"/>
                  <a:gd name="connsiteX6" fmla="*/ 196825 w 503360"/>
                  <a:gd name="connsiteY6" fmla="*/ 275096 h 579796"/>
                  <a:gd name="connsiteX7" fmla="*/ 188171 w 503360"/>
                  <a:gd name="connsiteY7" fmla="*/ 263254 h 579796"/>
                  <a:gd name="connsiteX8" fmla="*/ 148091 w 503360"/>
                  <a:gd name="connsiteY8" fmla="*/ 108854 h 579796"/>
                  <a:gd name="connsiteX9" fmla="*/ 271520 w 503360"/>
                  <a:gd name="connsiteY9" fmla="*/ 0 h 579796"/>
                  <a:gd name="connsiteX10" fmla="*/ 279718 w 503360"/>
                  <a:gd name="connsiteY10" fmla="*/ 18218 h 579796"/>
                  <a:gd name="connsiteX11" fmla="*/ 436851 w 503360"/>
                  <a:gd name="connsiteY11" fmla="*/ 165786 h 579796"/>
                  <a:gd name="connsiteX12" fmla="*/ 501070 w 503360"/>
                  <a:gd name="connsiteY12" fmla="*/ 245036 h 579796"/>
                  <a:gd name="connsiteX13" fmla="*/ 441405 w 503360"/>
                  <a:gd name="connsiteY13" fmla="*/ 365277 h 579796"/>
                  <a:gd name="connsiteX14" fmla="*/ 403147 w 503360"/>
                  <a:gd name="connsiteY14" fmla="*/ 374386 h 57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3360" h="579796">
                    <a:moveTo>
                      <a:pt x="403147" y="374386"/>
                    </a:moveTo>
                    <a:cubicBezTo>
                      <a:pt x="409979" y="385317"/>
                      <a:pt x="418177" y="396703"/>
                      <a:pt x="424553" y="408545"/>
                    </a:cubicBezTo>
                    <a:cubicBezTo>
                      <a:pt x="444593" y="448170"/>
                      <a:pt x="438217" y="487795"/>
                      <a:pt x="405424" y="517399"/>
                    </a:cubicBezTo>
                    <a:cubicBezTo>
                      <a:pt x="355324" y="562490"/>
                      <a:pt x="297481" y="576609"/>
                      <a:pt x="230984" y="561123"/>
                    </a:cubicBezTo>
                    <a:cubicBezTo>
                      <a:pt x="147180" y="541083"/>
                      <a:pt x="119397" y="544727"/>
                      <a:pt x="40603" y="579797"/>
                    </a:cubicBezTo>
                    <a:cubicBezTo>
                      <a:pt x="3255" y="533340"/>
                      <a:pt x="-9953" y="480963"/>
                      <a:pt x="7810" y="424031"/>
                    </a:cubicBezTo>
                    <a:cubicBezTo>
                      <a:pt x="36048" y="332484"/>
                      <a:pt x="99812" y="283294"/>
                      <a:pt x="196825" y="275096"/>
                    </a:cubicBezTo>
                    <a:cubicBezTo>
                      <a:pt x="193636" y="270997"/>
                      <a:pt x="190904" y="266898"/>
                      <a:pt x="188171" y="263254"/>
                    </a:cubicBezTo>
                    <a:cubicBezTo>
                      <a:pt x="154467" y="217253"/>
                      <a:pt x="139893" y="165786"/>
                      <a:pt x="148091" y="108854"/>
                    </a:cubicBezTo>
                    <a:cubicBezTo>
                      <a:pt x="157200" y="47823"/>
                      <a:pt x="202746" y="7743"/>
                      <a:pt x="271520" y="0"/>
                    </a:cubicBezTo>
                    <a:cubicBezTo>
                      <a:pt x="274252" y="5921"/>
                      <a:pt x="276985" y="11842"/>
                      <a:pt x="279718" y="18218"/>
                    </a:cubicBezTo>
                    <a:cubicBezTo>
                      <a:pt x="311144" y="89725"/>
                      <a:pt x="364888" y="138914"/>
                      <a:pt x="436851" y="165786"/>
                    </a:cubicBezTo>
                    <a:cubicBezTo>
                      <a:pt x="475565" y="180361"/>
                      <a:pt x="493327" y="207688"/>
                      <a:pt x="501070" y="245036"/>
                    </a:cubicBezTo>
                    <a:cubicBezTo>
                      <a:pt x="511546" y="294681"/>
                      <a:pt x="485129" y="347969"/>
                      <a:pt x="441405" y="365277"/>
                    </a:cubicBezTo>
                    <a:cubicBezTo>
                      <a:pt x="430019" y="369376"/>
                      <a:pt x="416810" y="371198"/>
                      <a:pt x="403147" y="374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400">
                <a:extLst>
                  <a:ext uri="{FF2B5EF4-FFF2-40B4-BE49-F238E27FC236}">
                    <a16:creationId xmlns:a16="http://schemas.microsoft.com/office/drawing/2014/main" id="{0E951BF6-75B8-47CB-9E96-CD803FF9D64F}"/>
                  </a:ext>
                </a:extLst>
              </p:cNvPr>
              <p:cNvSpPr/>
              <p:nvPr/>
            </p:nvSpPr>
            <p:spPr>
              <a:xfrm>
                <a:off x="7256035" y="682217"/>
                <a:ext cx="353788" cy="407096"/>
              </a:xfrm>
              <a:custGeom>
                <a:avLst/>
                <a:gdLst>
                  <a:gd name="connsiteX0" fmla="*/ 232414 w 503874"/>
                  <a:gd name="connsiteY0" fmla="*/ 0 h 579796"/>
                  <a:gd name="connsiteX1" fmla="*/ 358120 w 503874"/>
                  <a:gd name="connsiteY1" fmla="*/ 145291 h 579796"/>
                  <a:gd name="connsiteX2" fmla="*/ 312574 w 503874"/>
                  <a:gd name="connsiteY2" fmla="*/ 267809 h 579796"/>
                  <a:gd name="connsiteX3" fmla="*/ 308020 w 503874"/>
                  <a:gd name="connsiteY3" fmla="*/ 273730 h 579796"/>
                  <a:gd name="connsiteX4" fmla="*/ 308020 w 503874"/>
                  <a:gd name="connsiteY4" fmla="*/ 275552 h 579796"/>
                  <a:gd name="connsiteX5" fmla="*/ 492480 w 503874"/>
                  <a:gd name="connsiteY5" fmla="*/ 412189 h 579796"/>
                  <a:gd name="connsiteX6" fmla="*/ 463786 w 503874"/>
                  <a:gd name="connsiteY6" fmla="*/ 579797 h 579796"/>
                  <a:gd name="connsiteX7" fmla="*/ 452855 w 503874"/>
                  <a:gd name="connsiteY7" fmla="*/ 575242 h 579796"/>
                  <a:gd name="connsiteX8" fmla="*/ 287069 w 503874"/>
                  <a:gd name="connsiteY8" fmla="*/ 557935 h 579796"/>
                  <a:gd name="connsiteX9" fmla="*/ 126292 w 503874"/>
                  <a:gd name="connsiteY9" fmla="*/ 538806 h 579796"/>
                  <a:gd name="connsiteX10" fmla="*/ 69360 w 503874"/>
                  <a:gd name="connsiteY10" fmla="*/ 444071 h 579796"/>
                  <a:gd name="connsiteX11" fmla="*/ 95777 w 503874"/>
                  <a:gd name="connsiteY11" fmla="*/ 382584 h 579796"/>
                  <a:gd name="connsiteX12" fmla="*/ 102153 w 503874"/>
                  <a:gd name="connsiteY12" fmla="*/ 373930 h 579796"/>
                  <a:gd name="connsiteX13" fmla="*/ 67083 w 503874"/>
                  <a:gd name="connsiteY13" fmla="*/ 367098 h 579796"/>
                  <a:gd name="connsiteX14" fmla="*/ 1497 w 503874"/>
                  <a:gd name="connsiteY14" fmla="*/ 283294 h 579796"/>
                  <a:gd name="connsiteX15" fmla="*/ 16527 w 503874"/>
                  <a:gd name="connsiteY15" fmla="*/ 204956 h 579796"/>
                  <a:gd name="connsiteX16" fmla="*/ 57974 w 503874"/>
                  <a:gd name="connsiteY16" fmla="*/ 169430 h 579796"/>
                  <a:gd name="connsiteX17" fmla="*/ 228770 w 503874"/>
                  <a:gd name="connsiteY17" fmla="*/ 6376 h 579796"/>
                  <a:gd name="connsiteX18" fmla="*/ 232414 w 503874"/>
                  <a:gd name="connsiteY18" fmla="*/ 0 h 57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3874" h="579796">
                    <a:moveTo>
                      <a:pt x="232414" y="0"/>
                    </a:moveTo>
                    <a:cubicBezTo>
                      <a:pt x="312574" y="7287"/>
                      <a:pt x="361308" y="63764"/>
                      <a:pt x="358120" y="145291"/>
                    </a:cubicBezTo>
                    <a:cubicBezTo>
                      <a:pt x="356298" y="191292"/>
                      <a:pt x="341268" y="231828"/>
                      <a:pt x="312574" y="267809"/>
                    </a:cubicBezTo>
                    <a:cubicBezTo>
                      <a:pt x="311208" y="269631"/>
                      <a:pt x="309842" y="271908"/>
                      <a:pt x="308020" y="273730"/>
                    </a:cubicBezTo>
                    <a:cubicBezTo>
                      <a:pt x="308020" y="274185"/>
                      <a:pt x="308020" y="274641"/>
                      <a:pt x="308020" y="275552"/>
                    </a:cubicBezTo>
                    <a:cubicBezTo>
                      <a:pt x="398656" y="281473"/>
                      <a:pt x="461053" y="327474"/>
                      <a:pt x="492480" y="412189"/>
                    </a:cubicBezTo>
                    <a:cubicBezTo>
                      <a:pt x="514797" y="471854"/>
                      <a:pt x="503866" y="528330"/>
                      <a:pt x="463786" y="579797"/>
                    </a:cubicBezTo>
                    <a:cubicBezTo>
                      <a:pt x="460142" y="577975"/>
                      <a:pt x="456499" y="577064"/>
                      <a:pt x="452855" y="575242"/>
                    </a:cubicBezTo>
                    <a:cubicBezTo>
                      <a:pt x="400022" y="545638"/>
                      <a:pt x="344456" y="541539"/>
                      <a:pt x="287069" y="557935"/>
                    </a:cubicBezTo>
                    <a:cubicBezTo>
                      <a:pt x="230592" y="574331"/>
                      <a:pt x="176848" y="568411"/>
                      <a:pt x="126292" y="538806"/>
                    </a:cubicBezTo>
                    <a:cubicBezTo>
                      <a:pt x="90767" y="517855"/>
                      <a:pt x="66627" y="488706"/>
                      <a:pt x="69360" y="444071"/>
                    </a:cubicBezTo>
                    <a:cubicBezTo>
                      <a:pt x="70726" y="420387"/>
                      <a:pt x="82113" y="400802"/>
                      <a:pt x="95777" y="382584"/>
                    </a:cubicBezTo>
                    <a:cubicBezTo>
                      <a:pt x="97598" y="379851"/>
                      <a:pt x="99876" y="377119"/>
                      <a:pt x="102153" y="373930"/>
                    </a:cubicBezTo>
                    <a:cubicBezTo>
                      <a:pt x="89856" y="371653"/>
                      <a:pt x="78014" y="370742"/>
                      <a:pt x="67083" y="367098"/>
                    </a:cubicBezTo>
                    <a:cubicBezTo>
                      <a:pt x="27458" y="353435"/>
                      <a:pt x="7873" y="322919"/>
                      <a:pt x="1497" y="283294"/>
                    </a:cubicBezTo>
                    <a:cubicBezTo>
                      <a:pt x="-2602" y="255967"/>
                      <a:pt x="1497" y="229095"/>
                      <a:pt x="16527" y="204956"/>
                    </a:cubicBezTo>
                    <a:cubicBezTo>
                      <a:pt x="26547" y="188559"/>
                      <a:pt x="39300" y="176262"/>
                      <a:pt x="57974" y="169430"/>
                    </a:cubicBezTo>
                    <a:cubicBezTo>
                      <a:pt x="138134" y="139825"/>
                      <a:pt x="196888" y="86537"/>
                      <a:pt x="228770" y="6376"/>
                    </a:cubicBezTo>
                    <a:cubicBezTo>
                      <a:pt x="230137" y="4099"/>
                      <a:pt x="231503" y="2277"/>
                      <a:pt x="232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28BEF256-E5CD-4F1E-9F06-62FB089C62AC}"/>
              </a:ext>
            </a:extLst>
          </p:cNvPr>
          <p:cNvGrpSpPr/>
          <p:nvPr/>
        </p:nvGrpSpPr>
        <p:grpSpPr>
          <a:xfrm>
            <a:off x="3281388" y="1165748"/>
            <a:ext cx="717343" cy="1191406"/>
            <a:chOff x="5063146" y="2486637"/>
            <a:chExt cx="2093802" cy="3477515"/>
          </a:xfrm>
        </p:grpSpPr>
        <p:sp>
          <p:nvSpPr>
            <p:cNvPr id="308" name="Freeform: Shape 12">
              <a:extLst>
                <a:ext uri="{FF2B5EF4-FFF2-40B4-BE49-F238E27FC236}">
                  <a16:creationId xmlns:a16="http://schemas.microsoft.com/office/drawing/2014/main" id="{104A3E2A-EE08-455C-926E-4E6D0BAAE658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13">
              <a:extLst>
                <a:ext uri="{FF2B5EF4-FFF2-40B4-BE49-F238E27FC236}">
                  <a16:creationId xmlns:a16="http://schemas.microsoft.com/office/drawing/2014/main" id="{9E0D23AB-5062-4C30-8114-1DB1E2CFB0AE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14">
              <a:extLst>
                <a:ext uri="{FF2B5EF4-FFF2-40B4-BE49-F238E27FC236}">
                  <a16:creationId xmlns:a16="http://schemas.microsoft.com/office/drawing/2014/main" id="{4C42B722-2A19-4995-948F-80D02EA64E89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15">
              <a:extLst>
                <a:ext uri="{FF2B5EF4-FFF2-40B4-BE49-F238E27FC236}">
                  <a16:creationId xmlns:a16="http://schemas.microsoft.com/office/drawing/2014/main" id="{C66D37FC-C6EB-4F92-A006-0E6A9687AD1A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16">
              <a:extLst>
                <a:ext uri="{FF2B5EF4-FFF2-40B4-BE49-F238E27FC236}">
                  <a16:creationId xmlns:a16="http://schemas.microsoft.com/office/drawing/2014/main" id="{2C831585-D6EB-4105-8C1A-2C3B57E3C755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17">
              <a:extLst>
                <a:ext uri="{FF2B5EF4-FFF2-40B4-BE49-F238E27FC236}">
                  <a16:creationId xmlns:a16="http://schemas.microsoft.com/office/drawing/2014/main" id="{6230BA9F-0392-4E1D-8766-16EF98DD9BB5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18">
              <a:extLst>
                <a:ext uri="{FF2B5EF4-FFF2-40B4-BE49-F238E27FC236}">
                  <a16:creationId xmlns:a16="http://schemas.microsoft.com/office/drawing/2014/main" id="{8B3ED55B-2FB7-4610-ABC7-E8A9ADBBD781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19">
              <a:extLst>
                <a:ext uri="{FF2B5EF4-FFF2-40B4-BE49-F238E27FC236}">
                  <a16:creationId xmlns:a16="http://schemas.microsoft.com/office/drawing/2014/main" id="{7B745C91-AE6C-40C7-817D-1A354C450E1E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28">
            <a:extLst>
              <a:ext uri="{FF2B5EF4-FFF2-40B4-BE49-F238E27FC236}">
                <a16:creationId xmlns:a16="http://schemas.microsoft.com/office/drawing/2014/main" id="{1AF1222C-461A-4440-A7FC-A3F9A8D213FE}"/>
              </a:ext>
            </a:extLst>
          </p:cNvPr>
          <p:cNvGrpSpPr/>
          <p:nvPr/>
        </p:nvGrpSpPr>
        <p:grpSpPr>
          <a:xfrm>
            <a:off x="9039724" y="2178851"/>
            <a:ext cx="1450255" cy="1604647"/>
            <a:chOff x="271520" y="208992"/>
            <a:chExt cx="3970494" cy="4393185"/>
          </a:xfrm>
          <a:solidFill>
            <a:schemeClr val="accent3"/>
          </a:solidFill>
        </p:grpSpPr>
        <p:sp>
          <p:nvSpPr>
            <p:cNvPr id="317" name="Freeform: Shape 26">
              <a:extLst>
                <a:ext uri="{FF2B5EF4-FFF2-40B4-BE49-F238E27FC236}">
                  <a16:creationId xmlns:a16="http://schemas.microsoft.com/office/drawing/2014/main" id="{9C1300F2-9EA5-4721-9991-4CB56C172AED}"/>
                </a:ext>
              </a:extLst>
            </p:cNvPr>
            <p:cNvSpPr/>
            <p:nvPr/>
          </p:nvSpPr>
          <p:spPr>
            <a:xfrm>
              <a:off x="3257337" y="4000336"/>
              <a:ext cx="984677" cy="601841"/>
            </a:xfrm>
            <a:custGeom>
              <a:avLst/>
              <a:gdLst>
                <a:gd name="connsiteX0" fmla="*/ 864676 w 984677"/>
                <a:gd name="connsiteY0" fmla="*/ 509972 h 601839"/>
                <a:gd name="connsiteX1" fmla="*/ 862867 w 984677"/>
                <a:gd name="connsiteY1" fmla="*/ 512801 h 601839"/>
                <a:gd name="connsiteX2" fmla="*/ 744163 w 984677"/>
                <a:gd name="connsiteY2" fmla="*/ 518878 h 601839"/>
                <a:gd name="connsiteX3" fmla="*/ 583480 w 984677"/>
                <a:gd name="connsiteY3" fmla="*/ 457508 h 601839"/>
                <a:gd name="connsiteX4" fmla="*/ 507916 w 984677"/>
                <a:gd name="connsiteY4" fmla="*/ 378883 h 601839"/>
                <a:gd name="connsiteX5" fmla="*/ 268514 w 984677"/>
                <a:gd name="connsiteY5" fmla="*/ 151449 h 601839"/>
                <a:gd name="connsiteX6" fmla="*/ 17841 w 984677"/>
                <a:gd name="connsiteY6" fmla="*/ 3336 h 601839"/>
                <a:gd name="connsiteX7" fmla="*/ 956 w 984677"/>
                <a:gd name="connsiteY7" fmla="*/ 12568 h 601839"/>
                <a:gd name="connsiteX8" fmla="*/ 11810 w 984677"/>
                <a:gd name="connsiteY8" fmla="*/ 75514 h 601839"/>
                <a:gd name="connsiteX9" fmla="*/ 93034 w 984677"/>
                <a:gd name="connsiteY9" fmla="*/ 198763 h 601839"/>
                <a:gd name="connsiteX10" fmla="*/ 416766 w 984677"/>
                <a:gd name="connsiteY10" fmla="*/ 477640 h 601839"/>
                <a:gd name="connsiteX11" fmla="*/ 655379 w 984677"/>
                <a:gd name="connsiteY11" fmla="*/ 593236 h 601839"/>
                <a:gd name="connsiteX12" fmla="*/ 893667 w 984677"/>
                <a:gd name="connsiteY12" fmla="*/ 551256 h 601839"/>
                <a:gd name="connsiteX13" fmla="*/ 984678 w 984677"/>
                <a:gd name="connsiteY13" fmla="*/ 455143 h 601839"/>
                <a:gd name="connsiteX14" fmla="*/ 864676 w 984677"/>
                <a:gd name="connsiteY14" fmla="*/ 509972 h 6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4677" h="601839">
                  <a:moveTo>
                    <a:pt x="864676" y="509972"/>
                  </a:moveTo>
                  <a:cubicBezTo>
                    <a:pt x="863794" y="510389"/>
                    <a:pt x="863423" y="511827"/>
                    <a:pt x="862867" y="512801"/>
                  </a:cubicBezTo>
                  <a:cubicBezTo>
                    <a:pt x="823716" y="523006"/>
                    <a:pt x="783731" y="520641"/>
                    <a:pt x="744163" y="518878"/>
                  </a:cubicBezTo>
                  <a:cubicBezTo>
                    <a:pt x="684232" y="516234"/>
                    <a:pt x="629542" y="498190"/>
                    <a:pt x="583480" y="457508"/>
                  </a:cubicBezTo>
                  <a:cubicBezTo>
                    <a:pt x="556065" y="433294"/>
                    <a:pt x="531851" y="406251"/>
                    <a:pt x="507916" y="378883"/>
                  </a:cubicBezTo>
                  <a:cubicBezTo>
                    <a:pt x="435182" y="295572"/>
                    <a:pt x="358458" y="216623"/>
                    <a:pt x="268514" y="151449"/>
                  </a:cubicBezTo>
                  <a:cubicBezTo>
                    <a:pt x="189611" y="94254"/>
                    <a:pt x="96513" y="61041"/>
                    <a:pt x="17841" y="3336"/>
                  </a:cubicBezTo>
                  <a:cubicBezTo>
                    <a:pt x="8007" y="-3900"/>
                    <a:pt x="2533" y="1295"/>
                    <a:pt x="956" y="12568"/>
                  </a:cubicBezTo>
                  <a:cubicBezTo>
                    <a:pt x="-2198" y="34787"/>
                    <a:pt x="2719" y="55475"/>
                    <a:pt x="11810" y="75514"/>
                  </a:cubicBezTo>
                  <a:cubicBezTo>
                    <a:pt x="32360" y="120927"/>
                    <a:pt x="58986" y="162396"/>
                    <a:pt x="93034" y="198763"/>
                  </a:cubicBezTo>
                  <a:cubicBezTo>
                    <a:pt x="151805" y="261571"/>
                    <a:pt x="392413" y="459967"/>
                    <a:pt x="416766" y="477640"/>
                  </a:cubicBezTo>
                  <a:cubicBezTo>
                    <a:pt x="489454" y="530336"/>
                    <a:pt x="564693" y="577511"/>
                    <a:pt x="655379" y="593236"/>
                  </a:cubicBezTo>
                  <a:cubicBezTo>
                    <a:pt x="739988" y="607894"/>
                    <a:pt x="822046" y="609564"/>
                    <a:pt x="893667" y="551256"/>
                  </a:cubicBezTo>
                  <a:cubicBezTo>
                    <a:pt x="927947" y="522913"/>
                    <a:pt x="959815" y="492345"/>
                    <a:pt x="984678" y="455143"/>
                  </a:cubicBezTo>
                  <a:cubicBezTo>
                    <a:pt x="973731" y="461869"/>
                    <a:pt x="892879" y="496288"/>
                    <a:pt x="864676" y="509972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8" name="Graphic 1">
              <a:extLst>
                <a:ext uri="{FF2B5EF4-FFF2-40B4-BE49-F238E27FC236}">
                  <a16:creationId xmlns:a16="http://schemas.microsoft.com/office/drawing/2014/main" id="{A7BD7366-C368-43CB-94E6-3270219FFA50}"/>
                </a:ext>
              </a:extLst>
            </p:cNvPr>
            <p:cNvGrpSpPr/>
            <p:nvPr/>
          </p:nvGrpSpPr>
          <p:grpSpPr>
            <a:xfrm>
              <a:off x="271520" y="208992"/>
              <a:ext cx="3915297" cy="4332225"/>
              <a:chOff x="271520" y="208992"/>
              <a:chExt cx="3915297" cy="4332225"/>
            </a:xfrm>
            <a:grpFill/>
          </p:grpSpPr>
          <p:sp>
            <p:nvSpPr>
              <p:cNvPr id="319" name="Freeform: Shape 23">
                <a:extLst>
                  <a:ext uri="{FF2B5EF4-FFF2-40B4-BE49-F238E27FC236}">
                    <a16:creationId xmlns:a16="http://schemas.microsoft.com/office/drawing/2014/main" id="{62511239-1E14-4245-83A7-62F39AAB353F}"/>
                  </a:ext>
                </a:extLst>
              </p:cNvPr>
              <p:cNvSpPr/>
              <p:nvPr/>
            </p:nvSpPr>
            <p:spPr>
              <a:xfrm>
                <a:off x="3196378" y="3939378"/>
                <a:ext cx="984677" cy="601839"/>
              </a:xfrm>
              <a:custGeom>
                <a:avLst/>
                <a:gdLst>
                  <a:gd name="connsiteX0" fmla="*/ 864676 w 984677"/>
                  <a:gd name="connsiteY0" fmla="*/ 509972 h 601839"/>
                  <a:gd name="connsiteX1" fmla="*/ 862867 w 984677"/>
                  <a:gd name="connsiteY1" fmla="*/ 512801 h 601839"/>
                  <a:gd name="connsiteX2" fmla="*/ 744163 w 984677"/>
                  <a:gd name="connsiteY2" fmla="*/ 518878 h 601839"/>
                  <a:gd name="connsiteX3" fmla="*/ 583480 w 984677"/>
                  <a:gd name="connsiteY3" fmla="*/ 457508 h 601839"/>
                  <a:gd name="connsiteX4" fmla="*/ 507916 w 984677"/>
                  <a:gd name="connsiteY4" fmla="*/ 378883 h 601839"/>
                  <a:gd name="connsiteX5" fmla="*/ 268514 w 984677"/>
                  <a:gd name="connsiteY5" fmla="*/ 151449 h 601839"/>
                  <a:gd name="connsiteX6" fmla="*/ 17841 w 984677"/>
                  <a:gd name="connsiteY6" fmla="*/ 3336 h 601839"/>
                  <a:gd name="connsiteX7" fmla="*/ 956 w 984677"/>
                  <a:gd name="connsiteY7" fmla="*/ 12568 h 601839"/>
                  <a:gd name="connsiteX8" fmla="*/ 11810 w 984677"/>
                  <a:gd name="connsiteY8" fmla="*/ 75514 h 601839"/>
                  <a:gd name="connsiteX9" fmla="*/ 93034 w 984677"/>
                  <a:gd name="connsiteY9" fmla="*/ 198763 h 601839"/>
                  <a:gd name="connsiteX10" fmla="*/ 416766 w 984677"/>
                  <a:gd name="connsiteY10" fmla="*/ 477640 h 601839"/>
                  <a:gd name="connsiteX11" fmla="*/ 655379 w 984677"/>
                  <a:gd name="connsiteY11" fmla="*/ 593236 h 601839"/>
                  <a:gd name="connsiteX12" fmla="*/ 893667 w 984677"/>
                  <a:gd name="connsiteY12" fmla="*/ 551256 h 601839"/>
                  <a:gd name="connsiteX13" fmla="*/ 984678 w 984677"/>
                  <a:gd name="connsiteY13" fmla="*/ 455143 h 601839"/>
                  <a:gd name="connsiteX14" fmla="*/ 864676 w 984677"/>
                  <a:gd name="connsiteY14" fmla="*/ 509972 h 60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4677" h="601839">
                    <a:moveTo>
                      <a:pt x="864676" y="509972"/>
                    </a:moveTo>
                    <a:cubicBezTo>
                      <a:pt x="863794" y="510389"/>
                      <a:pt x="863423" y="511827"/>
                      <a:pt x="862867" y="512801"/>
                    </a:cubicBezTo>
                    <a:cubicBezTo>
                      <a:pt x="823716" y="523006"/>
                      <a:pt x="783731" y="520641"/>
                      <a:pt x="744163" y="518878"/>
                    </a:cubicBezTo>
                    <a:cubicBezTo>
                      <a:pt x="684232" y="516234"/>
                      <a:pt x="629542" y="498190"/>
                      <a:pt x="583480" y="457508"/>
                    </a:cubicBezTo>
                    <a:cubicBezTo>
                      <a:pt x="556065" y="433294"/>
                      <a:pt x="531851" y="406251"/>
                      <a:pt x="507916" y="378883"/>
                    </a:cubicBezTo>
                    <a:cubicBezTo>
                      <a:pt x="435182" y="295572"/>
                      <a:pt x="358458" y="216623"/>
                      <a:pt x="268514" y="151449"/>
                    </a:cubicBezTo>
                    <a:cubicBezTo>
                      <a:pt x="189611" y="94254"/>
                      <a:pt x="96513" y="61041"/>
                      <a:pt x="17841" y="3336"/>
                    </a:cubicBezTo>
                    <a:cubicBezTo>
                      <a:pt x="8007" y="-3900"/>
                      <a:pt x="2533" y="1295"/>
                      <a:pt x="956" y="12568"/>
                    </a:cubicBezTo>
                    <a:cubicBezTo>
                      <a:pt x="-2198" y="34787"/>
                      <a:pt x="2719" y="55475"/>
                      <a:pt x="11810" y="75514"/>
                    </a:cubicBezTo>
                    <a:cubicBezTo>
                      <a:pt x="32360" y="120927"/>
                      <a:pt x="58986" y="162396"/>
                      <a:pt x="93034" y="198763"/>
                    </a:cubicBezTo>
                    <a:cubicBezTo>
                      <a:pt x="151805" y="261571"/>
                      <a:pt x="392413" y="459967"/>
                      <a:pt x="416766" y="477640"/>
                    </a:cubicBezTo>
                    <a:cubicBezTo>
                      <a:pt x="489454" y="530336"/>
                      <a:pt x="564693" y="577511"/>
                      <a:pt x="655379" y="593236"/>
                    </a:cubicBezTo>
                    <a:cubicBezTo>
                      <a:pt x="739988" y="607894"/>
                      <a:pt x="822046" y="609564"/>
                      <a:pt x="893667" y="551256"/>
                    </a:cubicBezTo>
                    <a:cubicBezTo>
                      <a:pt x="927947" y="522913"/>
                      <a:pt x="959815" y="492345"/>
                      <a:pt x="984678" y="455143"/>
                    </a:cubicBezTo>
                    <a:cubicBezTo>
                      <a:pt x="973731" y="461869"/>
                      <a:pt x="892879" y="496288"/>
                      <a:pt x="864676" y="509972"/>
                    </a:cubicBezTo>
                    <a:close/>
                  </a:path>
                </a:pathLst>
              </a:custGeom>
              <a:grpFill/>
              <a:ln w="4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24">
                <a:extLst>
                  <a:ext uri="{FF2B5EF4-FFF2-40B4-BE49-F238E27FC236}">
                    <a16:creationId xmlns:a16="http://schemas.microsoft.com/office/drawing/2014/main" id="{2A8DDBBE-955C-4E4F-89AA-FD2339226B81}"/>
                  </a:ext>
                </a:extLst>
              </p:cNvPr>
              <p:cNvSpPr/>
              <p:nvPr/>
            </p:nvSpPr>
            <p:spPr>
              <a:xfrm>
                <a:off x="271520" y="208992"/>
                <a:ext cx="3915297" cy="4213056"/>
              </a:xfrm>
              <a:custGeom>
                <a:avLst/>
                <a:gdLst>
                  <a:gd name="connsiteX0" fmla="*/ 2952255 w 3915297"/>
                  <a:gd name="connsiteY0" fmla="*/ 3553047 h 4213056"/>
                  <a:gd name="connsiteX1" fmla="*/ 2979205 w 3915297"/>
                  <a:gd name="connsiteY1" fmla="*/ 3625781 h 4213056"/>
                  <a:gd name="connsiteX2" fmla="*/ 2966032 w 3915297"/>
                  <a:gd name="connsiteY2" fmla="*/ 3664282 h 4213056"/>
                  <a:gd name="connsiteX3" fmla="*/ 2988112 w 3915297"/>
                  <a:gd name="connsiteY3" fmla="*/ 3693598 h 4213056"/>
                  <a:gd name="connsiteX4" fmla="*/ 3290228 w 3915297"/>
                  <a:gd name="connsiteY4" fmla="*/ 3879840 h 4213056"/>
                  <a:gd name="connsiteX5" fmla="*/ 3463575 w 3915297"/>
                  <a:gd name="connsiteY5" fmla="*/ 4064042 h 4213056"/>
                  <a:gd name="connsiteX6" fmla="*/ 3669207 w 3915297"/>
                  <a:gd name="connsiteY6" fmla="*/ 4205661 h 4213056"/>
                  <a:gd name="connsiteX7" fmla="*/ 3892466 w 3915297"/>
                  <a:gd name="connsiteY7" fmla="*/ 4129493 h 4213056"/>
                  <a:gd name="connsiteX8" fmla="*/ 3901280 w 3915297"/>
                  <a:gd name="connsiteY8" fmla="*/ 3961249 h 4213056"/>
                  <a:gd name="connsiteX9" fmla="*/ 3809573 w 3915297"/>
                  <a:gd name="connsiteY9" fmla="*/ 3814482 h 4213056"/>
                  <a:gd name="connsiteX10" fmla="*/ 3367508 w 3915297"/>
                  <a:gd name="connsiteY10" fmla="*/ 3483188 h 4213056"/>
                  <a:gd name="connsiteX11" fmla="*/ 3307437 w 3915297"/>
                  <a:gd name="connsiteY11" fmla="*/ 3496316 h 4213056"/>
                  <a:gd name="connsiteX12" fmla="*/ 3319266 w 3915297"/>
                  <a:gd name="connsiteY12" fmla="*/ 3542610 h 4213056"/>
                  <a:gd name="connsiteX13" fmla="*/ 3234007 w 3915297"/>
                  <a:gd name="connsiteY13" fmla="*/ 3570442 h 4213056"/>
                  <a:gd name="connsiteX14" fmla="*/ 3130658 w 3915297"/>
                  <a:gd name="connsiteY14" fmla="*/ 3514128 h 4213056"/>
                  <a:gd name="connsiteX15" fmla="*/ 3062980 w 3915297"/>
                  <a:gd name="connsiteY15" fmla="*/ 3530039 h 4213056"/>
                  <a:gd name="connsiteX16" fmla="*/ 2906981 w 3915297"/>
                  <a:gd name="connsiteY16" fmla="*/ 3424324 h 4213056"/>
                  <a:gd name="connsiteX17" fmla="*/ 2879149 w 3915297"/>
                  <a:gd name="connsiteY17" fmla="*/ 3352981 h 4213056"/>
                  <a:gd name="connsiteX18" fmla="*/ 2917186 w 3915297"/>
                  <a:gd name="connsiteY18" fmla="*/ 3282751 h 4213056"/>
                  <a:gd name="connsiteX19" fmla="*/ 3101481 w 3915297"/>
                  <a:gd name="connsiteY19" fmla="*/ 3132969 h 4213056"/>
                  <a:gd name="connsiteX20" fmla="*/ 3157840 w 3915297"/>
                  <a:gd name="connsiteY20" fmla="*/ 3063760 h 4213056"/>
                  <a:gd name="connsiteX21" fmla="*/ 3050548 w 3915297"/>
                  <a:gd name="connsiteY21" fmla="*/ 2920425 h 4213056"/>
                  <a:gd name="connsiteX22" fmla="*/ 2574203 w 3915297"/>
                  <a:gd name="connsiteY22" fmla="*/ 2781915 h 4213056"/>
                  <a:gd name="connsiteX23" fmla="*/ 2412082 w 3915297"/>
                  <a:gd name="connsiteY23" fmla="*/ 2798289 h 4213056"/>
                  <a:gd name="connsiteX24" fmla="*/ 2273618 w 3915297"/>
                  <a:gd name="connsiteY24" fmla="*/ 3031939 h 4213056"/>
                  <a:gd name="connsiteX25" fmla="*/ 2136777 w 3915297"/>
                  <a:gd name="connsiteY25" fmla="*/ 3274263 h 4213056"/>
                  <a:gd name="connsiteX26" fmla="*/ 2097766 w 3915297"/>
                  <a:gd name="connsiteY26" fmla="*/ 3307800 h 4213056"/>
                  <a:gd name="connsiteX27" fmla="*/ 2009400 w 3915297"/>
                  <a:gd name="connsiteY27" fmla="*/ 3293235 h 4213056"/>
                  <a:gd name="connsiteX28" fmla="*/ 1312440 w 3915297"/>
                  <a:gd name="connsiteY28" fmla="*/ 3253296 h 4213056"/>
                  <a:gd name="connsiteX29" fmla="*/ 1203524 w 3915297"/>
                  <a:gd name="connsiteY29" fmla="*/ 3430076 h 4213056"/>
                  <a:gd name="connsiteX30" fmla="*/ 1260255 w 3915297"/>
                  <a:gd name="connsiteY30" fmla="*/ 3506335 h 4213056"/>
                  <a:gd name="connsiteX31" fmla="*/ 1642945 w 3915297"/>
                  <a:gd name="connsiteY31" fmla="*/ 3592568 h 4213056"/>
                  <a:gd name="connsiteX32" fmla="*/ 2011765 w 3915297"/>
                  <a:gd name="connsiteY32" fmla="*/ 3433555 h 4213056"/>
                  <a:gd name="connsiteX33" fmla="*/ 2096838 w 3915297"/>
                  <a:gd name="connsiteY33" fmla="*/ 3396399 h 4213056"/>
                  <a:gd name="connsiteX34" fmla="*/ 2240312 w 3915297"/>
                  <a:gd name="connsiteY34" fmla="*/ 3592985 h 4213056"/>
                  <a:gd name="connsiteX35" fmla="*/ 2240823 w 3915297"/>
                  <a:gd name="connsiteY35" fmla="*/ 3594795 h 4213056"/>
                  <a:gd name="connsiteX36" fmla="*/ 2240823 w 3915297"/>
                  <a:gd name="connsiteY36" fmla="*/ 3594795 h 4213056"/>
                  <a:gd name="connsiteX37" fmla="*/ 2239431 w 3915297"/>
                  <a:gd name="connsiteY37" fmla="*/ 3669338 h 4213056"/>
                  <a:gd name="connsiteX38" fmla="*/ 2139050 w 3915297"/>
                  <a:gd name="connsiteY38" fmla="*/ 3793051 h 4213056"/>
                  <a:gd name="connsiteX39" fmla="*/ 1904983 w 3915297"/>
                  <a:gd name="connsiteY39" fmla="*/ 3877846 h 4213056"/>
                  <a:gd name="connsiteX40" fmla="*/ 1475257 w 3915297"/>
                  <a:gd name="connsiteY40" fmla="*/ 3922052 h 4213056"/>
                  <a:gd name="connsiteX41" fmla="*/ 1333685 w 3915297"/>
                  <a:gd name="connsiteY41" fmla="*/ 3922934 h 4213056"/>
                  <a:gd name="connsiteX42" fmla="*/ 916205 w 3915297"/>
                  <a:gd name="connsiteY42" fmla="*/ 3881000 h 4213056"/>
                  <a:gd name="connsiteX43" fmla="*/ 591638 w 3915297"/>
                  <a:gd name="connsiteY43" fmla="*/ 3767074 h 4213056"/>
                  <a:gd name="connsiteX44" fmla="*/ 377656 w 3915297"/>
                  <a:gd name="connsiteY44" fmla="*/ 3600083 h 4213056"/>
                  <a:gd name="connsiteX45" fmla="*/ 356782 w 3915297"/>
                  <a:gd name="connsiteY45" fmla="*/ 3513108 h 4213056"/>
                  <a:gd name="connsiteX46" fmla="*/ 375940 w 3915297"/>
                  <a:gd name="connsiteY46" fmla="*/ 3436570 h 4213056"/>
                  <a:gd name="connsiteX47" fmla="*/ 466394 w 3915297"/>
                  <a:gd name="connsiteY47" fmla="*/ 3295647 h 4213056"/>
                  <a:gd name="connsiteX48" fmla="*/ 565568 w 3915297"/>
                  <a:gd name="connsiteY48" fmla="*/ 3133850 h 4213056"/>
                  <a:gd name="connsiteX49" fmla="*/ 509904 w 3915297"/>
                  <a:gd name="connsiteY49" fmla="*/ 2985970 h 4213056"/>
                  <a:gd name="connsiteX50" fmla="*/ 288965 w 3915297"/>
                  <a:gd name="connsiteY50" fmla="*/ 2775467 h 4213056"/>
                  <a:gd name="connsiteX51" fmla="*/ 103140 w 3915297"/>
                  <a:gd name="connsiteY51" fmla="*/ 2595533 h 4213056"/>
                  <a:gd name="connsiteX52" fmla="*/ 59351 w 3915297"/>
                  <a:gd name="connsiteY52" fmla="*/ 2518021 h 4213056"/>
                  <a:gd name="connsiteX53" fmla="*/ 68582 w 3915297"/>
                  <a:gd name="connsiteY53" fmla="*/ 2463656 h 4213056"/>
                  <a:gd name="connsiteX54" fmla="*/ 139229 w 3915297"/>
                  <a:gd name="connsiteY54" fmla="*/ 2406600 h 4213056"/>
                  <a:gd name="connsiteX55" fmla="*/ 450901 w 3915297"/>
                  <a:gd name="connsiteY55" fmla="*/ 2306359 h 4213056"/>
                  <a:gd name="connsiteX56" fmla="*/ 485644 w 3915297"/>
                  <a:gd name="connsiteY56" fmla="*/ 2305338 h 4213056"/>
                  <a:gd name="connsiteX57" fmla="*/ 1481148 w 3915297"/>
                  <a:gd name="connsiteY57" fmla="*/ 2673185 h 4213056"/>
                  <a:gd name="connsiteX58" fmla="*/ 1541636 w 3915297"/>
                  <a:gd name="connsiteY58" fmla="*/ 2737894 h 4213056"/>
                  <a:gd name="connsiteX59" fmla="*/ 1558475 w 3915297"/>
                  <a:gd name="connsiteY59" fmla="*/ 2897186 h 4213056"/>
                  <a:gd name="connsiteX60" fmla="*/ 1542657 w 3915297"/>
                  <a:gd name="connsiteY60" fmla="*/ 2905582 h 4213056"/>
                  <a:gd name="connsiteX61" fmla="*/ 610563 w 3915297"/>
                  <a:gd name="connsiteY61" fmla="*/ 2563712 h 4213056"/>
                  <a:gd name="connsiteX62" fmla="*/ 586118 w 3915297"/>
                  <a:gd name="connsiteY62" fmla="*/ 2529432 h 4213056"/>
                  <a:gd name="connsiteX63" fmla="*/ 572341 w 3915297"/>
                  <a:gd name="connsiteY63" fmla="*/ 2525536 h 4213056"/>
                  <a:gd name="connsiteX64" fmla="*/ 538989 w 3915297"/>
                  <a:gd name="connsiteY64" fmla="*/ 2559583 h 4213056"/>
                  <a:gd name="connsiteX65" fmla="*/ 539453 w 3915297"/>
                  <a:gd name="connsiteY65" fmla="*/ 2587694 h 4213056"/>
                  <a:gd name="connsiteX66" fmla="*/ 579299 w 3915297"/>
                  <a:gd name="connsiteY66" fmla="*/ 2615897 h 4213056"/>
                  <a:gd name="connsiteX67" fmla="*/ 1519649 w 3915297"/>
                  <a:gd name="connsiteY67" fmla="*/ 2991072 h 4213056"/>
                  <a:gd name="connsiteX68" fmla="*/ 1631487 w 3915297"/>
                  <a:gd name="connsiteY68" fmla="*/ 2965977 h 4213056"/>
                  <a:gd name="connsiteX69" fmla="*/ 2604494 w 3915297"/>
                  <a:gd name="connsiteY69" fmla="*/ 1964721 h 4213056"/>
                  <a:gd name="connsiteX70" fmla="*/ 2634228 w 3915297"/>
                  <a:gd name="connsiteY70" fmla="*/ 1916061 h 4213056"/>
                  <a:gd name="connsiteX71" fmla="*/ 2636083 w 3915297"/>
                  <a:gd name="connsiteY71" fmla="*/ 1759460 h 4213056"/>
                  <a:gd name="connsiteX72" fmla="*/ 2589465 w 3915297"/>
                  <a:gd name="connsiteY72" fmla="*/ 1666640 h 4213056"/>
                  <a:gd name="connsiteX73" fmla="*/ 2591181 w 3915297"/>
                  <a:gd name="connsiteY73" fmla="*/ 1598081 h 4213056"/>
                  <a:gd name="connsiteX74" fmla="*/ 2678898 w 3915297"/>
                  <a:gd name="connsiteY74" fmla="*/ 1553921 h 4213056"/>
                  <a:gd name="connsiteX75" fmla="*/ 2683769 w 3915297"/>
                  <a:gd name="connsiteY75" fmla="*/ 1537129 h 4213056"/>
                  <a:gd name="connsiteX76" fmla="*/ 2682609 w 3915297"/>
                  <a:gd name="connsiteY76" fmla="*/ 1227266 h 4213056"/>
                  <a:gd name="connsiteX77" fmla="*/ 2669204 w 3915297"/>
                  <a:gd name="connsiteY77" fmla="*/ 1154114 h 4213056"/>
                  <a:gd name="connsiteX78" fmla="*/ 2624069 w 3915297"/>
                  <a:gd name="connsiteY78" fmla="*/ 1103831 h 4213056"/>
                  <a:gd name="connsiteX79" fmla="*/ 2371308 w 3915297"/>
                  <a:gd name="connsiteY79" fmla="*/ 946209 h 4213056"/>
                  <a:gd name="connsiteX80" fmla="*/ 2338049 w 3915297"/>
                  <a:gd name="connsiteY80" fmla="*/ 900425 h 4213056"/>
                  <a:gd name="connsiteX81" fmla="*/ 2327519 w 3915297"/>
                  <a:gd name="connsiteY81" fmla="*/ 758343 h 4213056"/>
                  <a:gd name="connsiteX82" fmla="*/ 2285447 w 3915297"/>
                  <a:gd name="connsiteY82" fmla="*/ 714136 h 4213056"/>
                  <a:gd name="connsiteX83" fmla="*/ 2221062 w 3915297"/>
                  <a:gd name="connsiteY83" fmla="*/ 683568 h 4213056"/>
                  <a:gd name="connsiteX84" fmla="*/ 2186411 w 3915297"/>
                  <a:gd name="connsiteY84" fmla="*/ 625213 h 4213056"/>
                  <a:gd name="connsiteX85" fmla="*/ 2248987 w 3915297"/>
                  <a:gd name="connsiteY85" fmla="*/ 127067 h 4213056"/>
                  <a:gd name="connsiteX86" fmla="*/ 2187524 w 3915297"/>
                  <a:gd name="connsiteY86" fmla="*/ 78871 h 4213056"/>
                  <a:gd name="connsiteX87" fmla="*/ 1894175 w 3915297"/>
                  <a:gd name="connsiteY87" fmla="*/ 54286 h 4213056"/>
                  <a:gd name="connsiteX88" fmla="*/ 1074940 w 3915297"/>
                  <a:gd name="connsiteY88" fmla="*/ 199 h 4213056"/>
                  <a:gd name="connsiteX89" fmla="*/ 1003737 w 3915297"/>
                  <a:gd name="connsiteY89" fmla="*/ 40556 h 4213056"/>
                  <a:gd name="connsiteX90" fmla="*/ 617939 w 3915297"/>
                  <a:gd name="connsiteY90" fmla="*/ 816326 h 4213056"/>
                  <a:gd name="connsiteX91" fmla="*/ 513940 w 3915297"/>
                  <a:gd name="connsiteY91" fmla="*/ 980535 h 4213056"/>
                  <a:gd name="connsiteX92" fmla="*/ 232605 w 3915297"/>
                  <a:gd name="connsiteY92" fmla="*/ 1233621 h 4213056"/>
                  <a:gd name="connsiteX93" fmla="*/ 236038 w 3915297"/>
                  <a:gd name="connsiteY93" fmla="*/ 1270081 h 4213056"/>
                  <a:gd name="connsiteX94" fmla="*/ 988800 w 3915297"/>
                  <a:gd name="connsiteY94" fmla="*/ 1548447 h 4213056"/>
                  <a:gd name="connsiteX95" fmla="*/ 1298988 w 3915297"/>
                  <a:gd name="connsiteY95" fmla="*/ 1659961 h 4213056"/>
                  <a:gd name="connsiteX96" fmla="*/ 1316476 w 3915297"/>
                  <a:gd name="connsiteY96" fmla="*/ 1750786 h 4213056"/>
                  <a:gd name="connsiteX97" fmla="*/ 1314064 w 3915297"/>
                  <a:gd name="connsiteY97" fmla="*/ 1767392 h 4213056"/>
                  <a:gd name="connsiteX98" fmla="*/ 1286092 w 3915297"/>
                  <a:gd name="connsiteY98" fmla="*/ 1789658 h 4213056"/>
                  <a:gd name="connsiteX99" fmla="*/ 264473 w 3915297"/>
                  <a:gd name="connsiteY99" fmla="*/ 1431831 h 4213056"/>
                  <a:gd name="connsiteX100" fmla="*/ 251531 w 3915297"/>
                  <a:gd name="connsiteY100" fmla="*/ 1432434 h 4213056"/>
                  <a:gd name="connsiteX101" fmla="*/ 247078 w 3915297"/>
                  <a:gd name="connsiteY101" fmla="*/ 1474785 h 4213056"/>
                  <a:gd name="connsiteX102" fmla="*/ 1163585 w 3915297"/>
                  <a:gd name="connsiteY102" fmla="*/ 1840265 h 4213056"/>
                  <a:gd name="connsiteX103" fmla="*/ 1207653 w 3915297"/>
                  <a:gd name="connsiteY103" fmla="*/ 1922787 h 4213056"/>
                  <a:gd name="connsiteX104" fmla="*/ 1215028 w 3915297"/>
                  <a:gd name="connsiteY104" fmla="*/ 2137465 h 4213056"/>
                  <a:gd name="connsiteX105" fmla="*/ 1186361 w 3915297"/>
                  <a:gd name="connsiteY105" fmla="*/ 2148180 h 4213056"/>
                  <a:gd name="connsiteX106" fmla="*/ 486897 w 3915297"/>
                  <a:gd name="connsiteY106" fmla="*/ 1632314 h 4213056"/>
                  <a:gd name="connsiteX107" fmla="*/ 473584 w 3915297"/>
                  <a:gd name="connsiteY107" fmla="*/ 1628047 h 4213056"/>
                  <a:gd name="connsiteX108" fmla="*/ 481284 w 3915297"/>
                  <a:gd name="connsiteY108" fmla="*/ 1771752 h 4213056"/>
                  <a:gd name="connsiteX109" fmla="*/ 528320 w 3915297"/>
                  <a:gd name="connsiteY109" fmla="*/ 1837482 h 4213056"/>
                  <a:gd name="connsiteX110" fmla="*/ 928266 w 3915297"/>
                  <a:gd name="connsiteY110" fmla="*/ 2044877 h 4213056"/>
                  <a:gd name="connsiteX111" fmla="*/ 970709 w 3915297"/>
                  <a:gd name="connsiteY111" fmla="*/ 2081198 h 4213056"/>
                  <a:gd name="connsiteX112" fmla="*/ 852563 w 3915297"/>
                  <a:gd name="connsiteY112" fmla="*/ 2049284 h 4213056"/>
                  <a:gd name="connsiteX113" fmla="*/ 588947 w 3915297"/>
                  <a:gd name="connsiteY113" fmla="*/ 1953495 h 4213056"/>
                  <a:gd name="connsiteX114" fmla="*/ 548405 w 3915297"/>
                  <a:gd name="connsiteY114" fmla="*/ 1890363 h 4213056"/>
                  <a:gd name="connsiteX115" fmla="*/ 547570 w 3915297"/>
                  <a:gd name="connsiteY115" fmla="*/ 1889064 h 4213056"/>
                  <a:gd name="connsiteX116" fmla="*/ 508791 w 3915297"/>
                  <a:gd name="connsiteY116" fmla="*/ 1989538 h 4213056"/>
                  <a:gd name="connsiteX117" fmla="*/ 551513 w 3915297"/>
                  <a:gd name="connsiteY117" fmla="*/ 2044552 h 4213056"/>
                  <a:gd name="connsiteX118" fmla="*/ 633525 w 3915297"/>
                  <a:gd name="connsiteY118" fmla="*/ 2128744 h 4213056"/>
                  <a:gd name="connsiteX119" fmla="*/ 636215 w 3915297"/>
                  <a:gd name="connsiteY119" fmla="*/ 2145165 h 4213056"/>
                  <a:gd name="connsiteX120" fmla="*/ 501276 w 3915297"/>
                  <a:gd name="connsiteY120" fmla="*/ 2240443 h 4213056"/>
                  <a:gd name="connsiteX121" fmla="*/ 351076 w 3915297"/>
                  <a:gd name="connsiteY121" fmla="*/ 2287015 h 4213056"/>
                  <a:gd name="connsiteX122" fmla="*/ 64732 w 3915297"/>
                  <a:gd name="connsiteY122" fmla="*/ 2399874 h 4213056"/>
                  <a:gd name="connsiteX123" fmla="*/ 2527 w 3915297"/>
                  <a:gd name="connsiteY123" fmla="*/ 2533282 h 4213056"/>
                  <a:gd name="connsiteX124" fmla="*/ 38569 w 3915297"/>
                  <a:gd name="connsiteY124" fmla="*/ 2597667 h 4213056"/>
                  <a:gd name="connsiteX125" fmla="*/ 469687 w 3915297"/>
                  <a:gd name="connsiteY125" fmla="*/ 3007493 h 4213056"/>
                  <a:gd name="connsiteX126" fmla="*/ 492741 w 3915297"/>
                  <a:gd name="connsiteY126" fmla="*/ 3171702 h 4213056"/>
                  <a:gd name="connsiteX127" fmla="*/ 454472 w 3915297"/>
                  <a:gd name="connsiteY127" fmla="*/ 3230010 h 4213056"/>
                  <a:gd name="connsiteX128" fmla="*/ 369492 w 3915297"/>
                  <a:gd name="connsiteY128" fmla="*/ 3338740 h 4213056"/>
                  <a:gd name="connsiteX129" fmla="*/ 328996 w 3915297"/>
                  <a:gd name="connsiteY129" fmla="*/ 3606948 h 4213056"/>
                  <a:gd name="connsiteX130" fmla="*/ 623830 w 3915297"/>
                  <a:gd name="connsiteY130" fmla="*/ 3841664 h 4213056"/>
                  <a:gd name="connsiteX131" fmla="*/ 1018812 w 3915297"/>
                  <a:gd name="connsiteY131" fmla="*/ 3945478 h 4213056"/>
                  <a:gd name="connsiteX132" fmla="*/ 1294396 w 3915297"/>
                  <a:gd name="connsiteY132" fmla="*/ 3973959 h 4213056"/>
                  <a:gd name="connsiteX133" fmla="*/ 1518536 w 3915297"/>
                  <a:gd name="connsiteY133" fmla="*/ 3966259 h 4213056"/>
                  <a:gd name="connsiteX134" fmla="*/ 1734512 w 3915297"/>
                  <a:gd name="connsiteY134" fmla="*/ 3954848 h 4213056"/>
                  <a:gd name="connsiteX135" fmla="*/ 1931099 w 3915297"/>
                  <a:gd name="connsiteY135" fmla="*/ 3927016 h 4213056"/>
                  <a:gd name="connsiteX136" fmla="*/ 2151204 w 3915297"/>
                  <a:gd name="connsiteY136" fmla="*/ 3844587 h 4213056"/>
                  <a:gd name="connsiteX137" fmla="*/ 2236880 w 3915297"/>
                  <a:gd name="connsiteY137" fmla="*/ 3781130 h 4213056"/>
                  <a:gd name="connsiteX138" fmla="*/ 2272087 w 3915297"/>
                  <a:gd name="connsiteY138" fmla="*/ 3551841 h 4213056"/>
                  <a:gd name="connsiteX139" fmla="*/ 2236880 w 3915297"/>
                  <a:gd name="connsiteY139" fmla="*/ 3487734 h 4213056"/>
                  <a:gd name="connsiteX140" fmla="*/ 2128892 w 3915297"/>
                  <a:gd name="connsiteY140" fmla="*/ 3353723 h 4213056"/>
                  <a:gd name="connsiteX141" fmla="*/ 2338049 w 3915297"/>
                  <a:gd name="connsiteY141" fmla="*/ 2993020 h 4213056"/>
                  <a:gd name="connsiteX142" fmla="*/ 2414773 w 3915297"/>
                  <a:gd name="connsiteY142" fmla="*/ 2857850 h 4213056"/>
                  <a:gd name="connsiteX143" fmla="*/ 2633810 w 3915297"/>
                  <a:gd name="connsiteY143" fmla="*/ 2838135 h 4213056"/>
                  <a:gd name="connsiteX144" fmla="*/ 2884298 w 3915297"/>
                  <a:gd name="connsiteY144" fmla="*/ 2905999 h 4213056"/>
                  <a:gd name="connsiteX145" fmla="*/ 3106954 w 3915297"/>
                  <a:gd name="connsiteY145" fmla="*/ 3043443 h 4213056"/>
                  <a:gd name="connsiteX146" fmla="*/ 2924747 w 3915297"/>
                  <a:gd name="connsiteY146" fmla="*/ 3213218 h 4213056"/>
                  <a:gd name="connsiteX147" fmla="*/ 2828634 w 3915297"/>
                  <a:gd name="connsiteY147" fmla="*/ 3400017 h 4213056"/>
                  <a:gd name="connsiteX148" fmla="*/ 2917372 w 3915297"/>
                  <a:gd name="connsiteY148" fmla="*/ 3516587 h 4213056"/>
                  <a:gd name="connsiteX149" fmla="*/ 2952255 w 3915297"/>
                  <a:gd name="connsiteY149" fmla="*/ 3553047 h 4213056"/>
                  <a:gd name="connsiteX150" fmla="*/ 1803304 w 3915297"/>
                  <a:gd name="connsiteY150" fmla="*/ 3493904 h 4213056"/>
                  <a:gd name="connsiteX151" fmla="*/ 1429613 w 3915297"/>
                  <a:gd name="connsiteY151" fmla="*/ 3541728 h 4213056"/>
                  <a:gd name="connsiteX152" fmla="*/ 1245875 w 3915297"/>
                  <a:gd name="connsiteY152" fmla="*/ 3398254 h 4213056"/>
                  <a:gd name="connsiteX153" fmla="*/ 1303209 w 3915297"/>
                  <a:gd name="connsiteY153" fmla="*/ 3311233 h 4213056"/>
                  <a:gd name="connsiteX154" fmla="*/ 1483839 w 3915297"/>
                  <a:gd name="connsiteY154" fmla="*/ 3239194 h 4213056"/>
                  <a:gd name="connsiteX155" fmla="*/ 1841109 w 3915297"/>
                  <a:gd name="connsiteY155" fmla="*/ 3271758 h 4213056"/>
                  <a:gd name="connsiteX156" fmla="*/ 2005317 w 3915297"/>
                  <a:gd name="connsiteY156" fmla="*/ 3337998 h 4213056"/>
                  <a:gd name="connsiteX157" fmla="*/ 2038159 w 3915297"/>
                  <a:gd name="connsiteY157" fmla="*/ 3359058 h 4213056"/>
                  <a:gd name="connsiteX158" fmla="*/ 1994649 w 3915297"/>
                  <a:gd name="connsiteY158" fmla="*/ 3400806 h 4213056"/>
                  <a:gd name="connsiteX159" fmla="*/ 1803304 w 3915297"/>
                  <a:gd name="connsiteY159" fmla="*/ 3493904 h 4213056"/>
                  <a:gd name="connsiteX160" fmla="*/ 717856 w 3915297"/>
                  <a:gd name="connsiteY160" fmla="*/ 1245588 h 4213056"/>
                  <a:gd name="connsiteX161" fmla="*/ 670309 w 3915297"/>
                  <a:gd name="connsiteY161" fmla="*/ 1236172 h 4213056"/>
                  <a:gd name="connsiteX162" fmla="*/ 660012 w 3915297"/>
                  <a:gd name="connsiteY162" fmla="*/ 1212654 h 4213056"/>
                  <a:gd name="connsiteX163" fmla="*/ 660058 w 3915297"/>
                  <a:gd name="connsiteY163" fmla="*/ 1030725 h 4213056"/>
                  <a:gd name="connsiteX164" fmla="*/ 687055 w 3915297"/>
                  <a:gd name="connsiteY164" fmla="*/ 1006651 h 4213056"/>
                  <a:gd name="connsiteX165" fmla="*/ 1827239 w 3915297"/>
                  <a:gd name="connsiteY165" fmla="*/ 1114453 h 4213056"/>
                  <a:gd name="connsiteX166" fmla="*/ 1868152 w 3915297"/>
                  <a:gd name="connsiteY166" fmla="*/ 1144234 h 4213056"/>
                  <a:gd name="connsiteX167" fmla="*/ 1871260 w 3915297"/>
                  <a:gd name="connsiteY167" fmla="*/ 1316978 h 4213056"/>
                  <a:gd name="connsiteX168" fmla="*/ 1847464 w 3915297"/>
                  <a:gd name="connsiteY168" fmla="*/ 1350515 h 4213056"/>
                  <a:gd name="connsiteX169" fmla="*/ 717856 w 3915297"/>
                  <a:gd name="connsiteY169" fmla="*/ 1245588 h 4213056"/>
                  <a:gd name="connsiteX170" fmla="*/ 615805 w 3915297"/>
                  <a:gd name="connsiteY170" fmla="*/ 2021544 h 4213056"/>
                  <a:gd name="connsiteX171" fmla="*/ 618124 w 3915297"/>
                  <a:gd name="connsiteY171" fmla="*/ 2017834 h 4213056"/>
                  <a:gd name="connsiteX172" fmla="*/ 838600 w 3915297"/>
                  <a:gd name="connsiteY172" fmla="*/ 2120534 h 4213056"/>
                  <a:gd name="connsiteX173" fmla="*/ 959113 w 3915297"/>
                  <a:gd name="connsiteY173" fmla="*/ 2205282 h 4213056"/>
                  <a:gd name="connsiteX174" fmla="*/ 1082826 w 3915297"/>
                  <a:gd name="connsiteY174" fmla="*/ 2325795 h 4213056"/>
                  <a:gd name="connsiteX175" fmla="*/ 1122347 w 3915297"/>
                  <a:gd name="connsiteY175" fmla="*/ 2444359 h 4213056"/>
                  <a:gd name="connsiteX176" fmla="*/ 1126058 w 3915297"/>
                  <a:gd name="connsiteY176" fmla="*/ 2505357 h 4213056"/>
                  <a:gd name="connsiteX177" fmla="*/ 1095953 w 3915297"/>
                  <a:gd name="connsiteY177" fmla="*/ 2478082 h 4213056"/>
                  <a:gd name="connsiteX178" fmla="*/ 1095953 w 3915297"/>
                  <a:gd name="connsiteY178" fmla="*/ 2478082 h 4213056"/>
                  <a:gd name="connsiteX179" fmla="*/ 1095953 w 3915297"/>
                  <a:gd name="connsiteY179" fmla="*/ 2478082 h 4213056"/>
                  <a:gd name="connsiteX180" fmla="*/ 1095953 w 3915297"/>
                  <a:gd name="connsiteY180" fmla="*/ 2478082 h 4213056"/>
                  <a:gd name="connsiteX181" fmla="*/ 647209 w 3915297"/>
                  <a:gd name="connsiteY181" fmla="*/ 2052206 h 4213056"/>
                  <a:gd name="connsiteX182" fmla="*/ 615805 w 3915297"/>
                  <a:gd name="connsiteY182" fmla="*/ 2021544 h 42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3915297" h="4213056">
                    <a:moveTo>
                      <a:pt x="2952255" y="3553047"/>
                    </a:moveTo>
                    <a:cubicBezTo>
                      <a:pt x="2973639" y="3581342"/>
                      <a:pt x="2992472" y="3594377"/>
                      <a:pt x="2979205" y="3625781"/>
                    </a:cubicBezTo>
                    <a:cubicBezTo>
                      <a:pt x="2973825" y="3638444"/>
                      <a:pt x="2964315" y="3650598"/>
                      <a:pt x="2966032" y="3664282"/>
                    </a:cubicBezTo>
                    <a:cubicBezTo>
                      <a:pt x="2967609" y="3676760"/>
                      <a:pt x="2978092" y="3685991"/>
                      <a:pt x="2988112" y="3693598"/>
                    </a:cubicBezTo>
                    <a:cubicBezTo>
                      <a:pt x="3082509" y="3765173"/>
                      <a:pt x="3198243" y="3805158"/>
                      <a:pt x="3290228" y="3879840"/>
                    </a:cubicBezTo>
                    <a:cubicBezTo>
                      <a:pt x="3355772" y="3933046"/>
                      <a:pt x="3406566" y="4001791"/>
                      <a:pt x="3463575" y="4064042"/>
                    </a:cubicBezTo>
                    <a:cubicBezTo>
                      <a:pt x="3520584" y="4126293"/>
                      <a:pt x="3587567" y="4184276"/>
                      <a:pt x="3669207" y="4205661"/>
                    </a:cubicBezTo>
                    <a:cubicBezTo>
                      <a:pt x="3750848" y="4227045"/>
                      <a:pt x="3849512" y="4202182"/>
                      <a:pt x="3892466" y="4129493"/>
                    </a:cubicBezTo>
                    <a:cubicBezTo>
                      <a:pt x="3921968" y="4079581"/>
                      <a:pt x="3920623" y="4015939"/>
                      <a:pt x="3901280" y="3961249"/>
                    </a:cubicBezTo>
                    <a:cubicBezTo>
                      <a:pt x="3881936" y="3906559"/>
                      <a:pt x="3846450" y="3859245"/>
                      <a:pt x="3809573" y="3814482"/>
                    </a:cubicBezTo>
                    <a:cubicBezTo>
                      <a:pt x="3690777" y="3670358"/>
                      <a:pt x="3545633" y="3539409"/>
                      <a:pt x="3367508" y="3483188"/>
                    </a:cubicBezTo>
                    <a:cubicBezTo>
                      <a:pt x="3345753" y="3476323"/>
                      <a:pt x="3314952" y="3474792"/>
                      <a:pt x="3307437" y="3496316"/>
                    </a:cubicBezTo>
                    <a:cubicBezTo>
                      <a:pt x="3304144" y="3505825"/>
                      <a:pt x="3320472" y="3532590"/>
                      <a:pt x="3319266" y="3542610"/>
                    </a:cubicBezTo>
                    <a:cubicBezTo>
                      <a:pt x="3315230" y="3576286"/>
                      <a:pt x="3265133" y="3583940"/>
                      <a:pt x="3234007" y="3570442"/>
                    </a:cubicBezTo>
                    <a:cubicBezTo>
                      <a:pt x="3202882" y="3556943"/>
                      <a:pt x="3164567" y="3515195"/>
                      <a:pt x="3130658" y="3514128"/>
                    </a:cubicBezTo>
                    <a:cubicBezTo>
                      <a:pt x="3103104" y="3513247"/>
                      <a:pt x="3090301" y="3526467"/>
                      <a:pt x="3062980" y="3530039"/>
                    </a:cubicBezTo>
                    <a:cubicBezTo>
                      <a:pt x="2995626" y="3538898"/>
                      <a:pt x="2945575" y="3480220"/>
                      <a:pt x="2906981" y="3424324"/>
                    </a:cubicBezTo>
                    <a:cubicBezTo>
                      <a:pt x="2891164" y="3401409"/>
                      <a:pt x="2873722" y="3380302"/>
                      <a:pt x="2879149" y="3352981"/>
                    </a:cubicBezTo>
                    <a:cubicBezTo>
                      <a:pt x="2883834" y="3329416"/>
                      <a:pt x="2898585" y="3297874"/>
                      <a:pt x="2917186" y="3282751"/>
                    </a:cubicBezTo>
                    <a:cubicBezTo>
                      <a:pt x="2981757" y="3230242"/>
                      <a:pt x="3036910" y="3185432"/>
                      <a:pt x="3101481" y="3132969"/>
                    </a:cubicBezTo>
                    <a:cubicBezTo>
                      <a:pt x="3124952" y="3113904"/>
                      <a:pt x="3149723" y="3092891"/>
                      <a:pt x="3157840" y="3063760"/>
                    </a:cubicBezTo>
                    <a:cubicBezTo>
                      <a:pt x="3175282" y="3001092"/>
                      <a:pt x="3109134" y="2948721"/>
                      <a:pt x="3050548" y="2920425"/>
                    </a:cubicBezTo>
                    <a:cubicBezTo>
                      <a:pt x="2900951" y="2848201"/>
                      <a:pt x="2739201" y="2801212"/>
                      <a:pt x="2574203" y="2781915"/>
                    </a:cubicBezTo>
                    <a:cubicBezTo>
                      <a:pt x="2519421" y="2775513"/>
                      <a:pt x="2461020" y="2772777"/>
                      <a:pt x="2412082" y="2798289"/>
                    </a:cubicBezTo>
                    <a:cubicBezTo>
                      <a:pt x="2329653" y="2841336"/>
                      <a:pt x="2305022" y="2944454"/>
                      <a:pt x="2273618" y="3031939"/>
                    </a:cubicBezTo>
                    <a:cubicBezTo>
                      <a:pt x="2242121" y="3119656"/>
                      <a:pt x="2195642" y="3201992"/>
                      <a:pt x="2136777" y="3274263"/>
                    </a:cubicBezTo>
                    <a:cubicBezTo>
                      <a:pt x="2125830" y="3287715"/>
                      <a:pt x="2113816" y="3301260"/>
                      <a:pt x="2097766" y="3307800"/>
                    </a:cubicBezTo>
                    <a:cubicBezTo>
                      <a:pt x="2069285" y="3319397"/>
                      <a:pt x="2037417" y="3305852"/>
                      <a:pt x="2009400" y="3293235"/>
                    </a:cubicBezTo>
                    <a:cubicBezTo>
                      <a:pt x="1789480" y="3193875"/>
                      <a:pt x="1524566" y="3138211"/>
                      <a:pt x="1312440" y="3253296"/>
                    </a:cubicBezTo>
                    <a:cubicBezTo>
                      <a:pt x="1246617" y="3289014"/>
                      <a:pt x="1183114" y="3357991"/>
                      <a:pt x="1203524" y="3430076"/>
                    </a:cubicBezTo>
                    <a:cubicBezTo>
                      <a:pt x="1212291" y="3461062"/>
                      <a:pt x="1235345" y="3485971"/>
                      <a:pt x="1260255" y="3506335"/>
                    </a:cubicBezTo>
                    <a:cubicBezTo>
                      <a:pt x="1364625" y="3591687"/>
                      <a:pt x="1510001" y="3614973"/>
                      <a:pt x="1642945" y="3592568"/>
                    </a:cubicBezTo>
                    <a:cubicBezTo>
                      <a:pt x="1775889" y="3570163"/>
                      <a:pt x="1898443" y="3506567"/>
                      <a:pt x="2011765" y="3433555"/>
                    </a:cubicBezTo>
                    <a:cubicBezTo>
                      <a:pt x="2035886" y="3418015"/>
                      <a:pt x="2067244" y="3390600"/>
                      <a:pt x="2096838" y="3396399"/>
                    </a:cubicBezTo>
                    <a:cubicBezTo>
                      <a:pt x="2137195" y="3404331"/>
                      <a:pt x="2223938" y="3534306"/>
                      <a:pt x="2240312" y="3592985"/>
                    </a:cubicBezTo>
                    <a:cubicBezTo>
                      <a:pt x="2240498" y="3593589"/>
                      <a:pt x="2240637" y="3594192"/>
                      <a:pt x="2240823" y="3594795"/>
                    </a:cubicBezTo>
                    <a:cubicBezTo>
                      <a:pt x="2241890" y="3595676"/>
                      <a:pt x="2241565" y="3595769"/>
                      <a:pt x="2240823" y="3594795"/>
                    </a:cubicBezTo>
                    <a:cubicBezTo>
                      <a:pt x="2243142" y="3619704"/>
                      <a:pt x="2245647" y="3644428"/>
                      <a:pt x="2239431" y="3669338"/>
                    </a:cubicBezTo>
                    <a:cubicBezTo>
                      <a:pt x="2225237" y="3726347"/>
                      <a:pt x="2186504" y="3763503"/>
                      <a:pt x="2139050" y="3793051"/>
                    </a:cubicBezTo>
                    <a:cubicBezTo>
                      <a:pt x="2067105" y="3837814"/>
                      <a:pt x="1986902" y="3860590"/>
                      <a:pt x="1904983" y="3877846"/>
                    </a:cubicBezTo>
                    <a:cubicBezTo>
                      <a:pt x="1763318" y="3907626"/>
                      <a:pt x="1619566" y="3918017"/>
                      <a:pt x="1475257" y="3922052"/>
                    </a:cubicBezTo>
                    <a:cubicBezTo>
                      <a:pt x="1428082" y="3923351"/>
                      <a:pt x="1380907" y="3922702"/>
                      <a:pt x="1333685" y="3922934"/>
                    </a:cubicBezTo>
                    <a:cubicBezTo>
                      <a:pt x="1193412" y="3923722"/>
                      <a:pt x="1053742" y="3907348"/>
                      <a:pt x="916205" y="3881000"/>
                    </a:cubicBezTo>
                    <a:cubicBezTo>
                      <a:pt x="910639" y="3879933"/>
                      <a:pt x="690256" y="3819677"/>
                      <a:pt x="591638" y="3767074"/>
                    </a:cubicBezTo>
                    <a:cubicBezTo>
                      <a:pt x="461152" y="3697494"/>
                      <a:pt x="386330" y="3623647"/>
                      <a:pt x="377656" y="3600083"/>
                    </a:cubicBezTo>
                    <a:cubicBezTo>
                      <a:pt x="369260" y="3577260"/>
                      <a:pt x="359472" y="3537275"/>
                      <a:pt x="356782" y="3513108"/>
                    </a:cubicBezTo>
                    <a:cubicBezTo>
                      <a:pt x="354323" y="3491028"/>
                      <a:pt x="368008" y="3457351"/>
                      <a:pt x="375940" y="3436570"/>
                    </a:cubicBezTo>
                    <a:cubicBezTo>
                      <a:pt x="396164" y="3383689"/>
                      <a:pt x="429934" y="3338415"/>
                      <a:pt x="466394" y="3295647"/>
                    </a:cubicBezTo>
                    <a:cubicBezTo>
                      <a:pt x="508930" y="3245828"/>
                      <a:pt x="544555" y="3197214"/>
                      <a:pt x="565568" y="3133850"/>
                    </a:cubicBezTo>
                    <a:cubicBezTo>
                      <a:pt x="569418" y="3082036"/>
                      <a:pt x="543720" y="3022105"/>
                      <a:pt x="509904" y="2985970"/>
                    </a:cubicBezTo>
                    <a:cubicBezTo>
                      <a:pt x="503781" y="2978548"/>
                      <a:pt x="359890" y="2834100"/>
                      <a:pt x="288965" y="2775467"/>
                    </a:cubicBezTo>
                    <a:cubicBezTo>
                      <a:pt x="224163" y="2721937"/>
                      <a:pt x="106108" y="2600728"/>
                      <a:pt x="103140" y="2595533"/>
                    </a:cubicBezTo>
                    <a:cubicBezTo>
                      <a:pt x="89780" y="2572154"/>
                      <a:pt x="62273" y="2546502"/>
                      <a:pt x="59351" y="2518021"/>
                    </a:cubicBezTo>
                    <a:cubicBezTo>
                      <a:pt x="47986" y="2492462"/>
                      <a:pt x="55408" y="2483370"/>
                      <a:pt x="68582" y="2463656"/>
                    </a:cubicBezTo>
                    <a:cubicBezTo>
                      <a:pt x="86023" y="2437633"/>
                      <a:pt x="112417" y="2421212"/>
                      <a:pt x="139229" y="2406600"/>
                    </a:cubicBezTo>
                    <a:cubicBezTo>
                      <a:pt x="201572" y="2372692"/>
                      <a:pt x="429377" y="2312946"/>
                      <a:pt x="450901" y="2306359"/>
                    </a:cubicBezTo>
                    <a:cubicBezTo>
                      <a:pt x="462544" y="2302787"/>
                      <a:pt x="473955" y="2301998"/>
                      <a:pt x="485644" y="2305338"/>
                    </a:cubicBezTo>
                    <a:cubicBezTo>
                      <a:pt x="523774" y="2316842"/>
                      <a:pt x="1442647" y="2663582"/>
                      <a:pt x="1481148" y="2673185"/>
                    </a:cubicBezTo>
                    <a:cubicBezTo>
                      <a:pt x="1516588" y="2681998"/>
                      <a:pt x="1535328" y="2703336"/>
                      <a:pt x="1541636" y="2737894"/>
                    </a:cubicBezTo>
                    <a:cubicBezTo>
                      <a:pt x="1541961" y="2739564"/>
                      <a:pt x="1560794" y="2886795"/>
                      <a:pt x="1558475" y="2897186"/>
                    </a:cubicBezTo>
                    <a:cubicBezTo>
                      <a:pt x="1556851" y="2904422"/>
                      <a:pt x="1553326" y="2909200"/>
                      <a:pt x="1542657" y="2905582"/>
                    </a:cubicBezTo>
                    <a:cubicBezTo>
                      <a:pt x="1469412" y="2880718"/>
                      <a:pt x="650920" y="2589085"/>
                      <a:pt x="610563" y="2563712"/>
                    </a:cubicBezTo>
                    <a:cubicBezTo>
                      <a:pt x="597853" y="2555687"/>
                      <a:pt x="586535" y="2546966"/>
                      <a:pt x="586118" y="2529432"/>
                    </a:cubicBezTo>
                    <a:cubicBezTo>
                      <a:pt x="585839" y="2517464"/>
                      <a:pt x="577814" y="2520433"/>
                      <a:pt x="572341" y="2525536"/>
                    </a:cubicBezTo>
                    <a:cubicBezTo>
                      <a:pt x="560744" y="2536344"/>
                      <a:pt x="549287" y="2547523"/>
                      <a:pt x="538989" y="2559583"/>
                    </a:cubicBezTo>
                    <a:cubicBezTo>
                      <a:pt x="531660" y="2568211"/>
                      <a:pt x="532402" y="2577999"/>
                      <a:pt x="539453" y="2587694"/>
                    </a:cubicBezTo>
                    <a:cubicBezTo>
                      <a:pt x="549658" y="2601749"/>
                      <a:pt x="564873" y="2608150"/>
                      <a:pt x="579299" y="2615897"/>
                    </a:cubicBezTo>
                    <a:cubicBezTo>
                      <a:pt x="582963" y="2625313"/>
                      <a:pt x="1409527" y="2952061"/>
                      <a:pt x="1519649" y="2991072"/>
                    </a:cubicBezTo>
                    <a:cubicBezTo>
                      <a:pt x="1579488" y="3012271"/>
                      <a:pt x="1588023" y="3011204"/>
                      <a:pt x="1631487" y="2965977"/>
                    </a:cubicBezTo>
                    <a:cubicBezTo>
                      <a:pt x="1632694" y="2964725"/>
                      <a:pt x="2539274" y="2028131"/>
                      <a:pt x="2604494" y="1964721"/>
                    </a:cubicBezTo>
                    <a:cubicBezTo>
                      <a:pt x="2620080" y="1949552"/>
                      <a:pt x="2632094" y="1937028"/>
                      <a:pt x="2634228" y="1916061"/>
                    </a:cubicBezTo>
                    <a:cubicBezTo>
                      <a:pt x="2639470" y="1863923"/>
                      <a:pt x="2637289" y="1811691"/>
                      <a:pt x="2636083" y="1759460"/>
                    </a:cubicBezTo>
                    <a:cubicBezTo>
                      <a:pt x="2635156" y="1721005"/>
                      <a:pt x="2623652" y="1688210"/>
                      <a:pt x="2589465" y="1666640"/>
                    </a:cubicBezTo>
                    <a:cubicBezTo>
                      <a:pt x="2546696" y="1638344"/>
                      <a:pt x="2546789" y="1622109"/>
                      <a:pt x="2591181" y="1598081"/>
                    </a:cubicBezTo>
                    <a:cubicBezTo>
                      <a:pt x="2619941" y="1582495"/>
                      <a:pt x="2649628" y="1568579"/>
                      <a:pt x="2678898" y="1553921"/>
                    </a:cubicBezTo>
                    <a:cubicBezTo>
                      <a:pt x="2686042" y="1549931"/>
                      <a:pt x="2683815" y="1542973"/>
                      <a:pt x="2683769" y="1537129"/>
                    </a:cubicBezTo>
                    <a:cubicBezTo>
                      <a:pt x="2683027" y="1433826"/>
                      <a:pt x="2685671" y="1330522"/>
                      <a:pt x="2682609" y="1227266"/>
                    </a:cubicBezTo>
                    <a:cubicBezTo>
                      <a:pt x="2681867" y="1202078"/>
                      <a:pt x="2678713" y="1177586"/>
                      <a:pt x="2669204" y="1154114"/>
                    </a:cubicBezTo>
                    <a:cubicBezTo>
                      <a:pt x="2658534" y="1133472"/>
                      <a:pt x="2642949" y="1116866"/>
                      <a:pt x="2624069" y="1103831"/>
                    </a:cubicBezTo>
                    <a:cubicBezTo>
                      <a:pt x="2598881" y="1086436"/>
                      <a:pt x="2429895" y="982019"/>
                      <a:pt x="2371308" y="946209"/>
                    </a:cubicBezTo>
                    <a:cubicBezTo>
                      <a:pt x="2349599" y="938648"/>
                      <a:pt x="2338559" y="925752"/>
                      <a:pt x="2338049" y="900425"/>
                    </a:cubicBezTo>
                    <a:cubicBezTo>
                      <a:pt x="2337121" y="852972"/>
                      <a:pt x="2335219" y="805379"/>
                      <a:pt x="2327519" y="758343"/>
                    </a:cubicBezTo>
                    <a:cubicBezTo>
                      <a:pt x="2320561" y="736866"/>
                      <a:pt x="2305346" y="723692"/>
                      <a:pt x="2285447" y="714136"/>
                    </a:cubicBezTo>
                    <a:cubicBezTo>
                      <a:pt x="2264062" y="703839"/>
                      <a:pt x="2240962" y="697020"/>
                      <a:pt x="2221062" y="683568"/>
                    </a:cubicBezTo>
                    <a:cubicBezTo>
                      <a:pt x="2194204" y="673223"/>
                      <a:pt x="2182329" y="653973"/>
                      <a:pt x="2186411" y="625213"/>
                    </a:cubicBezTo>
                    <a:cubicBezTo>
                      <a:pt x="2190122" y="612921"/>
                      <a:pt x="2255110" y="156105"/>
                      <a:pt x="2248987" y="127067"/>
                    </a:cubicBezTo>
                    <a:cubicBezTo>
                      <a:pt x="2237947" y="98957"/>
                      <a:pt x="2215728" y="85551"/>
                      <a:pt x="2187524" y="78871"/>
                    </a:cubicBezTo>
                    <a:cubicBezTo>
                      <a:pt x="2151946" y="70475"/>
                      <a:pt x="1955916" y="58507"/>
                      <a:pt x="1894175" y="54286"/>
                    </a:cubicBezTo>
                    <a:cubicBezTo>
                      <a:pt x="1805948" y="48210"/>
                      <a:pt x="1174208" y="5673"/>
                      <a:pt x="1074940" y="199"/>
                    </a:cubicBezTo>
                    <a:cubicBezTo>
                      <a:pt x="1039872" y="-1749"/>
                      <a:pt x="1020529" y="10497"/>
                      <a:pt x="1003737" y="40556"/>
                    </a:cubicBezTo>
                    <a:cubicBezTo>
                      <a:pt x="862629" y="292946"/>
                      <a:pt x="735715" y="552386"/>
                      <a:pt x="617939" y="816326"/>
                    </a:cubicBezTo>
                    <a:cubicBezTo>
                      <a:pt x="591081" y="876490"/>
                      <a:pt x="561718" y="933638"/>
                      <a:pt x="513940" y="980535"/>
                    </a:cubicBezTo>
                    <a:cubicBezTo>
                      <a:pt x="458647" y="1034761"/>
                      <a:pt x="266606" y="1198413"/>
                      <a:pt x="232605" y="1233621"/>
                    </a:cubicBezTo>
                    <a:cubicBezTo>
                      <a:pt x="216880" y="1249856"/>
                      <a:pt x="217576" y="1256721"/>
                      <a:pt x="236038" y="1270081"/>
                    </a:cubicBezTo>
                    <a:cubicBezTo>
                      <a:pt x="243367" y="1275415"/>
                      <a:pt x="974791" y="1541164"/>
                      <a:pt x="988800" y="1548447"/>
                    </a:cubicBezTo>
                    <a:cubicBezTo>
                      <a:pt x="1023126" y="1560136"/>
                      <a:pt x="1232191" y="1628325"/>
                      <a:pt x="1298988" y="1659961"/>
                    </a:cubicBezTo>
                    <a:cubicBezTo>
                      <a:pt x="1307152" y="1676381"/>
                      <a:pt x="1311048" y="1738215"/>
                      <a:pt x="1316476" y="1750786"/>
                    </a:cubicBezTo>
                    <a:cubicBezTo>
                      <a:pt x="1316476" y="1750786"/>
                      <a:pt x="1314527" y="1761826"/>
                      <a:pt x="1314064" y="1767392"/>
                    </a:cubicBezTo>
                    <a:cubicBezTo>
                      <a:pt x="1311976" y="1793415"/>
                      <a:pt x="1311234" y="1794064"/>
                      <a:pt x="1286092" y="1789658"/>
                    </a:cubicBezTo>
                    <a:cubicBezTo>
                      <a:pt x="1240819" y="1776484"/>
                      <a:pt x="333032" y="1467781"/>
                      <a:pt x="264473" y="1431831"/>
                    </a:cubicBezTo>
                    <a:cubicBezTo>
                      <a:pt x="260112" y="1429558"/>
                      <a:pt x="255798" y="1429883"/>
                      <a:pt x="251531" y="1432434"/>
                    </a:cubicBezTo>
                    <a:cubicBezTo>
                      <a:pt x="236641" y="1441387"/>
                      <a:pt x="233811" y="1463513"/>
                      <a:pt x="247078" y="1474785"/>
                    </a:cubicBezTo>
                    <a:cubicBezTo>
                      <a:pt x="256077" y="1482392"/>
                      <a:pt x="1158390" y="1838224"/>
                      <a:pt x="1163585" y="1840265"/>
                    </a:cubicBezTo>
                    <a:cubicBezTo>
                      <a:pt x="1191556" y="1860676"/>
                      <a:pt x="1202967" y="1890038"/>
                      <a:pt x="1207653" y="1922787"/>
                    </a:cubicBezTo>
                    <a:cubicBezTo>
                      <a:pt x="1215677" y="1978869"/>
                      <a:pt x="1218785" y="2122436"/>
                      <a:pt x="1215028" y="2137465"/>
                    </a:cubicBezTo>
                    <a:cubicBezTo>
                      <a:pt x="1211039" y="2159823"/>
                      <a:pt x="1204730" y="2162096"/>
                      <a:pt x="1186361" y="2148180"/>
                    </a:cubicBezTo>
                    <a:cubicBezTo>
                      <a:pt x="1155607" y="2124848"/>
                      <a:pt x="617336" y="1719104"/>
                      <a:pt x="486897" y="1632314"/>
                    </a:cubicBezTo>
                    <a:cubicBezTo>
                      <a:pt x="483371" y="1629948"/>
                      <a:pt x="480356" y="1625681"/>
                      <a:pt x="473584" y="1628047"/>
                    </a:cubicBezTo>
                    <a:cubicBezTo>
                      <a:pt x="476460" y="1675732"/>
                      <a:pt x="482258" y="1723835"/>
                      <a:pt x="481284" y="1771752"/>
                    </a:cubicBezTo>
                    <a:cubicBezTo>
                      <a:pt x="480542" y="1808398"/>
                      <a:pt x="493762" y="1818788"/>
                      <a:pt x="528320" y="1837482"/>
                    </a:cubicBezTo>
                    <a:cubicBezTo>
                      <a:pt x="615712" y="1880204"/>
                      <a:pt x="907252" y="2035600"/>
                      <a:pt x="928266" y="2044877"/>
                    </a:cubicBezTo>
                    <a:cubicBezTo>
                      <a:pt x="942274" y="2054850"/>
                      <a:pt x="955866" y="2065287"/>
                      <a:pt x="970709" y="2081198"/>
                    </a:cubicBezTo>
                    <a:cubicBezTo>
                      <a:pt x="927060" y="2075075"/>
                      <a:pt x="851310" y="2049516"/>
                      <a:pt x="852563" y="2049284"/>
                    </a:cubicBezTo>
                    <a:cubicBezTo>
                      <a:pt x="814386" y="2036481"/>
                      <a:pt x="636911" y="1977106"/>
                      <a:pt x="588947" y="1953495"/>
                    </a:cubicBezTo>
                    <a:cubicBezTo>
                      <a:pt x="562971" y="1940693"/>
                      <a:pt x="536809" y="1927519"/>
                      <a:pt x="548405" y="1890363"/>
                    </a:cubicBezTo>
                    <a:cubicBezTo>
                      <a:pt x="548498" y="1890038"/>
                      <a:pt x="547849" y="1889482"/>
                      <a:pt x="547570" y="1889064"/>
                    </a:cubicBezTo>
                    <a:cubicBezTo>
                      <a:pt x="501184" y="1905021"/>
                      <a:pt x="484345" y="1948671"/>
                      <a:pt x="508791" y="1989538"/>
                    </a:cubicBezTo>
                    <a:cubicBezTo>
                      <a:pt x="520805" y="2009623"/>
                      <a:pt x="535417" y="2027760"/>
                      <a:pt x="551513" y="2044552"/>
                    </a:cubicBezTo>
                    <a:cubicBezTo>
                      <a:pt x="578649" y="2072848"/>
                      <a:pt x="606157" y="2100727"/>
                      <a:pt x="633525" y="2128744"/>
                    </a:cubicBezTo>
                    <a:cubicBezTo>
                      <a:pt x="638210" y="2133568"/>
                      <a:pt x="643962" y="2137233"/>
                      <a:pt x="636215" y="2145165"/>
                    </a:cubicBezTo>
                    <a:cubicBezTo>
                      <a:pt x="597065" y="2185243"/>
                      <a:pt x="555595" y="2221378"/>
                      <a:pt x="501276" y="2240443"/>
                    </a:cubicBezTo>
                    <a:cubicBezTo>
                      <a:pt x="451735" y="2257838"/>
                      <a:pt x="401777" y="2273470"/>
                      <a:pt x="351076" y="2287015"/>
                    </a:cubicBezTo>
                    <a:cubicBezTo>
                      <a:pt x="316426" y="2293510"/>
                      <a:pt x="120396" y="2358868"/>
                      <a:pt x="64732" y="2399874"/>
                    </a:cubicBezTo>
                    <a:cubicBezTo>
                      <a:pt x="20015" y="2432809"/>
                      <a:pt x="-8977" y="2473397"/>
                      <a:pt x="2527" y="2533282"/>
                    </a:cubicBezTo>
                    <a:cubicBezTo>
                      <a:pt x="7490" y="2559120"/>
                      <a:pt x="21824" y="2578834"/>
                      <a:pt x="38569" y="2597667"/>
                    </a:cubicBezTo>
                    <a:cubicBezTo>
                      <a:pt x="103001" y="2669984"/>
                      <a:pt x="399875" y="2933274"/>
                      <a:pt x="469687" y="3007493"/>
                    </a:cubicBezTo>
                    <a:cubicBezTo>
                      <a:pt x="516538" y="3057266"/>
                      <a:pt x="523867" y="3111074"/>
                      <a:pt x="492741" y="3171702"/>
                    </a:cubicBezTo>
                    <a:cubicBezTo>
                      <a:pt x="482072" y="3192437"/>
                      <a:pt x="468759" y="3211641"/>
                      <a:pt x="454472" y="3230010"/>
                    </a:cubicBezTo>
                    <a:cubicBezTo>
                      <a:pt x="426269" y="3266331"/>
                      <a:pt x="396396" y="3301353"/>
                      <a:pt x="369492" y="3338740"/>
                    </a:cubicBezTo>
                    <a:cubicBezTo>
                      <a:pt x="311648" y="3419082"/>
                      <a:pt x="291609" y="3515473"/>
                      <a:pt x="328996" y="3606948"/>
                    </a:cubicBezTo>
                    <a:cubicBezTo>
                      <a:pt x="379465" y="3730336"/>
                      <a:pt x="559492" y="3814899"/>
                      <a:pt x="623830" y="3841664"/>
                    </a:cubicBezTo>
                    <a:cubicBezTo>
                      <a:pt x="749631" y="3893989"/>
                      <a:pt x="884569" y="3924604"/>
                      <a:pt x="1018812" y="3945478"/>
                    </a:cubicBezTo>
                    <a:cubicBezTo>
                      <a:pt x="1110704" y="3959765"/>
                      <a:pt x="1201390" y="3974748"/>
                      <a:pt x="1294396" y="3973959"/>
                    </a:cubicBezTo>
                    <a:cubicBezTo>
                      <a:pt x="1365460" y="3973356"/>
                      <a:pt x="1447054" y="3969181"/>
                      <a:pt x="1518536" y="3966259"/>
                    </a:cubicBezTo>
                    <a:cubicBezTo>
                      <a:pt x="1590389" y="3963336"/>
                      <a:pt x="1663123" y="3963476"/>
                      <a:pt x="1734512" y="3954848"/>
                    </a:cubicBezTo>
                    <a:cubicBezTo>
                      <a:pt x="1801263" y="3946777"/>
                      <a:pt x="1865044" y="3940004"/>
                      <a:pt x="1931099" y="3927016"/>
                    </a:cubicBezTo>
                    <a:cubicBezTo>
                      <a:pt x="2009028" y="3911708"/>
                      <a:pt x="2080557" y="3881371"/>
                      <a:pt x="2151204" y="3844587"/>
                    </a:cubicBezTo>
                    <a:cubicBezTo>
                      <a:pt x="2183025" y="3827980"/>
                      <a:pt x="2212109" y="3807617"/>
                      <a:pt x="2236880" y="3781130"/>
                    </a:cubicBezTo>
                    <a:cubicBezTo>
                      <a:pt x="2277143" y="3738129"/>
                      <a:pt x="2306831" y="3636543"/>
                      <a:pt x="2272087" y="3551841"/>
                    </a:cubicBezTo>
                    <a:cubicBezTo>
                      <a:pt x="2262810" y="3529204"/>
                      <a:pt x="2249543" y="3508191"/>
                      <a:pt x="2236880" y="3487734"/>
                    </a:cubicBezTo>
                    <a:cubicBezTo>
                      <a:pt x="2206682" y="3438796"/>
                      <a:pt x="2170315" y="3393616"/>
                      <a:pt x="2128892" y="3353723"/>
                    </a:cubicBezTo>
                    <a:cubicBezTo>
                      <a:pt x="2235163" y="3261692"/>
                      <a:pt x="2290781" y="3125454"/>
                      <a:pt x="2338049" y="2993020"/>
                    </a:cubicBezTo>
                    <a:cubicBezTo>
                      <a:pt x="2355676" y="2943572"/>
                      <a:pt x="2374416" y="2891387"/>
                      <a:pt x="2414773" y="2857850"/>
                    </a:cubicBezTo>
                    <a:cubicBezTo>
                      <a:pt x="2475261" y="2807613"/>
                      <a:pt x="2556438" y="2824173"/>
                      <a:pt x="2633810" y="2838135"/>
                    </a:cubicBezTo>
                    <a:cubicBezTo>
                      <a:pt x="2717910" y="2853257"/>
                      <a:pt x="2802333" y="2881924"/>
                      <a:pt x="2884298" y="2905999"/>
                    </a:cubicBezTo>
                    <a:cubicBezTo>
                      <a:pt x="2969650" y="2931048"/>
                      <a:pt x="3103800" y="2973584"/>
                      <a:pt x="3106954" y="3043443"/>
                    </a:cubicBezTo>
                    <a:cubicBezTo>
                      <a:pt x="3108717" y="3081712"/>
                      <a:pt x="2977164" y="3174485"/>
                      <a:pt x="2924747" y="3213218"/>
                    </a:cubicBezTo>
                    <a:cubicBezTo>
                      <a:pt x="2861012" y="3260347"/>
                      <a:pt x="2808920" y="3323247"/>
                      <a:pt x="2828634" y="3400017"/>
                    </a:cubicBezTo>
                    <a:cubicBezTo>
                      <a:pt x="2840602" y="3446728"/>
                      <a:pt x="2881098" y="3484765"/>
                      <a:pt x="2917372" y="3516587"/>
                    </a:cubicBezTo>
                    <a:cubicBezTo>
                      <a:pt x="2928087" y="3525864"/>
                      <a:pt x="2943395" y="3541311"/>
                      <a:pt x="2952255" y="3553047"/>
                    </a:cubicBezTo>
                    <a:close/>
                    <a:moveTo>
                      <a:pt x="1803304" y="3493904"/>
                    </a:moveTo>
                    <a:cubicBezTo>
                      <a:pt x="1686966" y="3549382"/>
                      <a:pt x="1556387" y="3566963"/>
                      <a:pt x="1429613" y="3541728"/>
                    </a:cubicBezTo>
                    <a:cubicBezTo>
                      <a:pt x="1379793" y="3531801"/>
                      <a:pt x="1245875" y="3479106"/>
                      <a:pt x="1245875" y="3398254"/>
                    </a:cubicBezTo>
                    <a:cubicBezTo>
                      <a:pt x="1245875" y="3348667"/>
                      <a:pt x="1284840" y="3323896"/>
                      <a:pt x="1303209" y="3311233"/>
                    </a:cubicBezTo>
                    <a:cubicBezTo>
                      <a:pt x="1357574" y="3273845"/>
                      <a:pt x="1419825" y="3253296"/>
                      <a:pt x="1483839" y="3239194"/>
                    </a:cubicBezTo>
                    <a:cubicBezTo>
                      <a:pt x="1611959" y="3214656"/>
                      <a:pt x="1759515" y="3244111"/>
                      <a:pt x="1841109" y="3271758"/>
                    </a:cubicBezTo>
                    <a:cubicBezTo>
                      <a:pt x="1897097" y="3290730"/>
                      <a:pt x="1952947" y="3310120"/>
                      <a:pt x="2005317" y="3337998"/>
                    </a:cubicBezTo>
                    <a:cubicBezTo>
                      <a:pt x="2011116" y="3341060"/>
                      <a:pt x="2033799" y="3344260"/>
                      <a:pt x="2038159" y="3359058"/>
                    </a:cubicBezTo>
                    <a:cubicBezTo>
                      <a:pt x="2038252" y="3383411"/>
                      <a:pt x="2007730" y="3392038"/>
                      <a:pt x="1994649" y="3400806"/>
                    </a:cubicBezTo>
                    <a:cubicBezTo>
                      <a:pt x="1953040" y="3428730"/>
                      <a:pt x="1813045" y="3489265"/>
                      <a:pt x="1803304" y="3493904"/>
                    </a:cubicBezTo>
                    <a:close/>
                    <a:moveTo>
                      <a:pt x="717856" y="1245588"/>
                    </a:moveTo>
                    <a:cubicBezTo>
                      <a:pt x="701203" y="1245867"/>
                      <a:pt x="685246" y="1244197"/>
                      <a:pt x="670309" y="1236172"/>
                    </a:cubicBezTo>
                    <a:cubicBezTo>
                      <a:pt x="660800" y="1231023"/>
                      <a:pt x="660058" y="1221931"/>
                      <a:pt x="660012" y="1212654"/>
                    </a:cubicBezTo>
                    <a:cubicBezTo>
                      <a:pt x="659826" y="1152027"/>
                      <a:pt x="659687" y="1091353"/>
                      <a:pt x="660058" y="1030725"/>
                    </a:cubicBezTo>
                    <a:cubicBezTo>
                      <a:pt x="660197" y="1009573"/>
                      <a:pt x="666691" y="1003821"/>
                      <a:pt x="687055" y="1006651"/>
                    </a:cubicBezTo>
                    <a:cubicBezTo>
                      <a:pt x="750466" y="1015418"/>
                      <a:pt x="1741285" y="1106104"/>
                      <a:pt x="1827239" y="1114453"/>
                    </a:cubicBezTo>
                    <a:cubicBezTo>
                      <a:pt x="1860962" y="1117747"/>
                      <a:pt x="1867828" y="1140291"/>
                      <a:pt x="1868152" y="1144234"/>
                    </a:cubicBezTo>
                    <a:cubicBezTo>
                      <a:pt x="1872930" y="1201753"/>
                      <a:pt x="1871585" y="1259365"/>
                      <a:pt x="1871260" y="1316978"/>
                    </a:cubicBezTo>
                    <a:cubicBezTo>
                      <a:pt x="1871167" y="1333677"/>
                      <a:pt x="1862818" y="1344531"/>
                      <a:pt x="1847464" y="1350515"/>
                    </a:cubicBezTo>
                    <a:cubicBezTo>
                      <a:pt x="1846304" y="1351396"/>
                      <a:pt x="727365" y="1245449"/>
                      <a:pt x="717856" y="1245588"/>
                    </a:cubicBezTo>
                    <a:close/>
                    <a:moveTo>
                      <a:pt x="615805" y="2021544"/>
                    </a:moveTo>
                    <a:cubicBezTo>
                      <a:pt x="616594" y="2020292"/>
                      <a:pt x="617336" y="2019086"/>
                      <a:pt x="618124" y="2017834"/>
                    </a:cubicBezTo>
                    <a:cubicBezTo>
                      <a:pt x="692946" y="2049098"/>
                      <a:pt x="767258" y="2081615"/>
                      <a:pt x="838600" y="2120534"/>
                    </a:cubicBezTo>
                    <a:cubicBezTo>
                      <a:pt x="875060" y="2144330"/>
                      <a:pt x="954938" y="2201571"/>
                      <a:pt x="959113" y="2205282"/>
                    </a:cubicBezTo>
                    <a:cubicBezTo>
                      <a:pt x="1005036" y="2240629"/>
                      <a:pt x="1046644" y="2280475"/>
                      <a:pt x="1082826" y="2325795"/>
                    </a:cubicBezTo>
                    <a:cubicBezTo>
                      <a:pt x="1110426" y="2360353"/>
                      <a:pt x="1117338" y="2402101"/>
                      <a:pt x="1122347" y="2444359"/>
                    </a:cubicBezTo>
                    <a:cubicBezTo>
                      <a:pt x="1123925" y="2457718"/>
                      <a:pt x="1131857" y="2498771"/>
                      <a:pt x="1126058" y="2505357"/>
                    </a:cubicBezTo>
                    <a:cubicBezTo>
                      <a:pt x="1117013" y="2494920"/>
                      <a:pt x="1095768" y="2478036"/>
                      <a:pt x="1095953" y="2478082"/>
                    </a:cubicBezTo>
                    <a:cubicBezTo>
                      <a:pt x="1095953" y="2478082"/>
                      <a:pt x="1095953" y="2478082"/>
                      <a:pt x="1095953" y="2478082"/>
                    </a:cubicBezTo>
                    <a:lnTo>
                      <a:pt x="1095953" y="2478082"/>
                    </a:lnTo>
                    <a:cubicBezTo>
                      <a:pt x="1095953" y="2478082"/>
                      <a:pt x="1095953" y="2478082"/>
                      <a:pt x="1095953" y="2478082"/>
                    </a:cubicBezTo>
                    <a:cubicBezTo>
                      <a:pt x="1085192" y="2466903"/>
                      <a:pt x="647209" y="2052206"/>
                      <a:pt x="647209" y="2052206"/>
                    </a:cubicBezTo>
                    <a:cubicBezTo>
                      <a:pt x="636772" y="2042001"/>
                      <a:pt x="626289" y="2031750"/>
                      <a:pt x="615805" y="2021544"/>
                    </a:cubicBezTo>
                    <a:close/>
                  </a:path>
                </a:pathLst>
              </a:custGeom>
              <a:grpFill/>
              <a:ln w="4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21" name="Freeform: Shape 238">
            <a:extLst>
              <a:ext uri="{FF2B5EF4-FFF2-40B4-BE49-F238E27FC236}">
                <a16:creationId xmlns:a16="http://schemas.microsoft.com/office/drawing/2014/main" id="{7077478E-E3BA-4E2A-B9F2-71A5C792888F}"/>
              </a:ext>
            </a:extLst>
          </p:cNvPr>
          <p:cNvSpPr/>
          <p:nvPr/>
        </p:nvSpPr>
        <p:spPr>
          <a:xfrm>
            <a:off x="4315145" y="2521365"/>
            <a:ext cx="551783" cy="712013"/>
          </a:xfrm>
          <a:custGeom>
            <a:avLst/>
            <a:gdLst>
              <a:gd name="connsiteX0" fmla="*/ 412536 w 723330"/>
              <a:gd name="connsiteY0" fmla="*/ 636788 h 933377"/>
              <a:gd name="connsiteX1" fmla="*/ 39767 w 723330"/>
              <a:gd name="connsiteY1" fmla="*/ 635543 h 933377"/>
              <a:gd name="connsiteX2" fmla="*/ 29743 w 723330"/>
              <a:gd name="connsiteY2" fmla="*/ 622965 h 933377"/>
              <a:gd name="connsiteX3" fmla="*/ 39111 w 723330"/>
              <a:gd name="connsiteY3" fmla="*/ 613465 h 933377"/>
              <a:gd name="connsiteX4" fmla="*/ 425115 w 723330"/>
              <a:gd name="connsiteY4" fmla="*/ 608486 h 933377"/>
              <a:gd name="connsiteX5" fmla="*/ 425115 w 723330"/>
              <a:gd name="connsiteY5" fmla="*/ 598659 h 933377"/>
              <a:gd name="connsiteX6" fmla="*/ 45990 w 723330"/>
              <a:gd name="connsiteY6" fmla="*/ 594139 h 933377"/>
              <a:gd name="connsiteX7" fmla="*/ 29153 w 723330"/>
              <a:gd name="connsiteY7" fmla="*/ 581167 h 933377"/>
              <a:gd name="connsiteX8" fmla="*/ 47235 w 723330"/>
              <a:gd name="connsiteY8" fmla="*/ 569244 h 933377"/>
              <a:gd name="connsiteX9" fmla="*/ 424132 w 723330"/>
              <a:gd name="connsiteY9" fmla="*/ 565903 h 933377"/>
              <a:gd name="connsiteX10" fmla="*/ 424132 w 723330"/>
              <a:gd name="connsiteY10" fmla="*/ 556272 h 933377"/>
              <a:gd name="connsiteX11" fmla="*/ 37932 w 723330"/>
              <a:gd name="connsiteY11" fmla="*/ 551293 h 933377"/>
              <a:gd name="connsiteX12" fmla="*/ 29874 w 723330"/>
              <a:gd name="connsiteY12" fmla="*/ 540615 h 933377"/>
              <a:gd name="connsiteX13" fmla="*/ 37998 w 723330"/>
              <a:gd name="connsiteY13" fmla="*/ 529871 h 933377"/>
              <a:gd name="connsiteX14" fmla="*/ 424001 w 723330"/>
              <a:gd name="connsiteY14" fmla="*/ 525481 h 933377"/>
              <a:gd name="connsiteX15" fmla="*/ 424460 w 723330"/>
              <a:gd name="connsiteY15" fmla="*/ 515589 h 933377"/>
              <a:gd name="connsiteX16" fmla="*/ 39832 w 723330"/>
              <a:gd name="connsiteY16" fmla="*/ 510151 h 933377"/>
              <a:gd name="connsiteX17" fmla="*/ 29415 w 723330"/>
              <a:gd name="connsiteY17" fmla="*/ 497966 h 933377"/>
              <a:gd name="connsiteX18" fmla="*/ 40749 w 723330"/>
              <a:gd name="connsiteY18" fmla="*/ 486566 h 933377"/>
              <a:gd name="connsiteX19" fmla="*/ 416533 w 723330"/>
              <a:gd name="connsiteY19" fmla="*/ 485387 h 933377"/>
              <a:gd name="connsiteX20" fmla="*/ 418498 w 723330"/>
              <a:gd name="connsiteY20" fmla="*/ 474381 h 933377"/>
              <a:gd name="connsiteX21" fmla="*/ 376766 w 723330"/>
              <a:gd name="connsiteY21" fmla="*/ 465930 h 933377"/>
              <a:gd name="connsiteX22" fmla="*/ 30464 w 723330"/>
              <a:gd name="connsiteY22" fmla="*/ 465471 h 933377"/>
              <a:gd name="connsiteX23" fmla="*/ 1245 w 723330"/>
              <a:gd name="connsiteY23" fmla="*/ 446538 h 933377"/>
              <a:gd name="connsiteX24" fmla="*/ 29350 w 723330"/>
              <a:gd name="connsiteY24" fmla="*/ 430159 h 933377"/>
              <a:gd name="connsiteX25" fmla="*/ 324683 w 723330"/>
              <a:gd name="connsiteY25" fmla="*/ 429373 h 933377"/>
              <a:gd name="connsiteX26" fmla="*/ 196933 w 723330"/>
              <a:gd name="connsiteY26" fmla="*/ 225562 h 933377"/>
              <a:gd name="connsiteX27" fmla="*/ 318722 w 723330"/>
              <a:gd name="connsiteY27" fmla="*/ 93946 h 933377"/>
              <a:gd name="connsiteX28" fmla="*/ 348465 w 723330"/>
              <a:gd name="connsiteY28" fmla="*/ 93880 h 933377"/>
              <a:gd name="connsiteX29" fmla="*/ 327435 w 723330"/>
              <a:gd name="connsiteY29" fmla="*/ 23454 h 933377"/>
              <a:gd name="connsiteX30" fmla="*/ 333593 w 723330"/>
              <a:gd name="connsiteY30" fmla="*/ 0 h 933377"/>
              <a:gd name="connsiteX31" fmla="*/ 348858 w 723330"/>
              <a:gd name="connsiteY31" fmla="*/ 18475 h 933377"/>
              <a:gd name="connsiteX32" fmla="*/ 366415 w 723330"/>
              <a:gd name="connsiteY32" fmla="*/ 73833 h 933377"/>
              <a:gd name="connsiteX33" fmla="*/ 450927 w 723330"/>
              <a:gd name="connsiteY33" fmla="*/ 18147 h 933377"/>
              <a:gd name="connsiteX34" fmla="*/ 508186 w 723330"/>
              <a:gd name="connsiteY34" fmla="*/ 20964 h 933377"/>
              <a:gd name="connsiteX35" fmla="*/ 478967 w 723330"/>
              <a:gd name="connsiteY35" fmla="*/ 68134 h 933377"/>
              <a:gd name="connsiteX36" fmla="*/ 443917 w 723330"/>
              <a:gd name="connsiteY36" fmla="*/ 92963 h 933377"/>
              <a:gd name="connsiteX37" fmla="*/ 467043 w 723330"/>
              <a:gd name="connsiteY37" fmla="*/ 99973 h 933377"/>
              <a:gd name="connsiteX38" fmla="*/ 549524 w 723330"/>
              <a:gd name="connsiteY38" fmla="*/ 216652 h 933377"/>
              <a:gd name="connsiteX39" fmla="*/ 421512 w 723330"/>
              <a:gd name="connsiteY39" fmla="*/ 429308 h 933377"/>
              <a:gd name="connsiteX40" fmla="*/ 568589 w 723330"/>
              <a:gd name="connsiteY40" fmla="*/ 429308 h 933377"/>
              <a:gd name="connsiteX41" fmla="*/ 640719 w 723330"/>
              <a:gd name="connsiteY41" fmla="*/ 501962 h 933377"/>
              <a:gd name="connsiteX42" fmla="*/ 641243 w 723330"/>
              <a:gd name="connsiteY42" fmla="*/ 602983 h 933377"/>
              <a:gd name="connsiteX43" fmla="*/ 598004 w 723330"/>
              <a:gd name="connsiteY43" fmla="*/ 654542 h 933377"/>
              <a:gd name="connsiteX44" fmla="*/ 474577 w 723330"/>
              <a:gd name="connsiteY44" fmla="*/ 679437 h 933377"/>
              <a:gd name="connsiteX45" fmla="*/ 703742 w 723330"/>
              <a:gd name="connsiteY45" fmla="*/ 680354 h 933377"/>
              <a:gd name="connsiteX46" fmla="*/ 723331 w 723330"/>
              <a:gd name="connsiteY46" fmla="*/ 697322 h 933377"/>
              <a:gd name="connsiteX47" fmla="*/ 703415 w 723330"/>
              <a:gd name="connsiteY47" fmla="*/ 715142 h 933377"/>
              <a:gd name="connsiteX48" fmla="*/ 345189 w 723330"/>
              <a:gd name="connsiteY48" fmla="*/ 715862 h 933377"/>
              <a:gd name="connsiteX49" fmla="*/ 303850 w 723330"/>
              <a:gd name="connsiteY49" fmla="*/ 722479 h 933377"/>
              <a:gd name="connsiteX50" fmla="*/ 304440 w 723330"/>
              <a:gd name="connsiteY50" fmla="*/ 733879 h 933377"/>
              <a:gd name="connsiteX51" fmla="*/ 680944 w 723330"/>
              <a:gd name="connsiteY51" fmla="*/ 736696 h 933377"/>
              <a:gd name="connsiteX52" fmla="*/ 691557 w 723330"/>
              <a:gd name="connsiteY52" fmla="*/ 748488 h 933377"/>
              <a:gd name="connsiteX53" fmla="*/ 680813 w 723330"/>
              <a:gd name="connsiteY53" fmla="*/ 759822 h 933377"/>
              <a:gd name="connsiteX54" fmla="*/ 297561 w 723330"/>
              <a:gd name="connsiteY54" fmla="*/ 763884 h 933377"/>
              <a:gd name="connsiteX55" fmla="*/ 297168 w 723330"/>
              <a:gd name="connsiteY55" fmla="*/ 773776 h 933377"/>
              <a:gd name="connsiteX56" fmla="*/ 678782 w 723330"/>
              <a:gd name="connsiteY56" fmla="*/ 778690 h 933377"/>
              <a:gd name="connsiteX57" fmla="*/ 692212 w 723330"/>
              <a:gd name="connsiteY57" fmla="*/ 791465 h 933377"/>
              <a:gd name="connsiteX58" fmla="*/ 679699 w 723330"/>
              <a:gd name="connsiteY58" fmla="*/ 802340 h 933377"/>
              <a:gd name="connsiteX59" fmla="*/ 298805 w 723330"/>
              <a:gd name="connsiteY59" fmla="*/ 805353 h 933377"/>
              <a:gd name="connsiteX60" fmla="*/ 298085 w 723330"/>
              <a:gd name="connsiteY60" fmla="*/ 814918 h 933377"/>
              <a:gd name="connsiteX61" fmla="*/ 681664 w 723330"/>
              <a:gd name="connsiteY61" fmla="*/ 820815 h 933377"/>
              <a:gd name="connsiteX62" fmla="*/ 691426 w 723330"/>
              <a:gd name="connsiteY62" fmla="*/ 833328 h 933377"/>
              <a:gd name="connsiteX63" fmla="*/ 680289 w 723330"/>
              <a:gd name="connsiteY63" fmla="*/ 844203 h 933377"/>
              <a:gd name="connsiteX64" fmla="*/ 297037 w 723330"/>
              <a:gd name="connsiteY64" fmla="*/ 847675 h 933377"/>
              <a:gd name="connsiteX65" fmla="*/ 296643 w 723330"/>
              <a:gd name="connsiteY65" fmla="*/ 857567 h 933377"/>
              <a:gd name="connsiteX66" fmla="*/ 677930 w 723330"/>
              <a:gd name="connsiteY66" fmla="*/ 863136 h 933377"/>
              <a:gd name="connsiteX67" fmla="*/ 692147 w 723330"/>
              <a:gd name="connsiteY67" fmla="*/ 874928 h 933377"/>
              <a:gd name="connsiteX68" fmla="*/ 676817 w 723330"/>
              <a:gd name="connsiteY68" fmla="*/ 886262 h 933377"/>
              <a:gd name="connsiteX69" fmla="*/ 310926 w 723330"/>
              <a:gd name="connsiteY69" fmla="*/ 886917 h 933377"/>
              <a:gd name="connsiteX70" fmla="*/ 309943 w 723330"/>
              <a:gd name="connsiteY70" fmla="*/ 896875 h 933377"/>
              <a:gd name="connsiteX71" fmla="*/ 685530 w 723330"/>
              <a:gd name="connsiteY71" fmla="*/ 901592 h 933377"/>
              <a:gd name="connsiteX72" fmla="*/ 700663 w 723330"/>
              <a:gd name="connsiteY72" fmla="*/ 901789 h 933377"/>
              <a:gd name="connsiteX73" fmla="*/ 722938 w 723330"/>
              <a:gd name="connsiteY73" fmla="*/ 916529 h 933377"/>
              <a:gd name="connsiteX74" fmla="*/ 701318 w 723330"/>
              <a:gd name="connsiteY74" fmla="*/ 931401 h 933377"/>
              <a:gd name="connsiteX75" fmla="*/ 581822 w 723330"/>
              <a:gd name="connsiteY75" fmla="*/ 932187 h 933377"/>
              <a:gd name="connsiteX76" fmla="*/ 394913 w 723330"/>
              <a:gd name="connsiteY76" fmla="*/ 931401 h 933377"/>
              <a:gd name="connsiteX77" fmla="*/ 136595 w 723330"/>
              <a:gd name="connsiteY77" fmla="*/ 906047 h 933377"/>
              <a:gd name="connsiteX78" fmla="*/ 81040 w 723330"/>
              <a:gd name="connsiteY78" fmla="*/ 840468 h 933377"/>
              <a:gd name="connsiteX79" fmla="*/ 81564 w 723330"/>
              <a:gd name="connsiteY79" fmla="*/ 751698 h 933377"/>
              <a:gd name="connsiteX80" fmla="*/ 94274 w 723330"/>
              <a:gd name="connsiteY80" fmla="*/ 682385 h 933377"/>
              <a:gd name="connsiteX81" fmla="*/ 26336 w 723330"/>
              <a:gd name="connsiteY81" fmla="*/ 681599 h 933377"/>
              <a:gd name="connsiteX82" fmla="*/ 0 w 723330"/>
              <a:gd name="connsiteY82" fmla="*/ 665483 h 933377"/>
              <a:gd name="connsiteX83" fmla="*/ 26205 w 723330"/>
              <a:gd name="connsiteY83" fmla="*/ 652446 h 933377"/>
              <a:gd name="connsiteX84" fmla="*/ 412536 w 723330"/>
              <a:gd name="connsiteY84" fmla="*/ 647729 h 933377"/>
              <a:gd name="connsiteX85" fmla="*/ 412536 w 723330"/>
              <a:gd name="connsiteY85" fmla="*/ 636788 h 9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3330" h="933377">
                <a:moveTo>
                  <a:pt x="412536" y="636788"/>
                </a:moveTo>
                <a:cubicBezTo>
                  <a:pt x="401596" y="636788"/>
                  <a:pt x="47366" y="637771"/>
                  <a:pt x="39767" y="635543"/>
                </a:cubicBezTo>
                <a:cubicBezTo>
                  <a:pt x="35377" y="634233"/>
                  <a:pt x="31053" y="627878"/>
                  <a:pt x="29743" y="622965"/>
                </a:cubicBezTo>
                <a:cubicBezTo>
                  <a:pt x="29153" y="620606"/>
                  <a:pt x="35246" y="614383"/>
                  <a:pt x="39111" y="613465"/>
                </a:cubicBezTo>
                <a:cubicBezTo>
                  <a:pt x="46907" y="611696"/>
                  <a:pt x="413847" y="609731"/>
                  <a:pt x="425115" y="608486"/>
                </a:cubicBezTo>
                <a:cubicBezTo>
                  <a:pt x="425115" y="605211"/>
                  <a:pt x="425115" y="601935"/>
                  <a:pt x="425115" y="598659"/>
                </a:cubicBezTo>
                <a:cubicBezTo>
                  <a:pt x="414109" y="597349"/>
                  <a:pt x="52345" y="596366"/>
                  <a:pt x="45990" y="594139"/>
                </a:cubicBezTo>
                <a:cubicBezTo>
                  <a:pt x="39635" y="591911"/>
                  <a:pt x="34722" y="585688"/>
                  <a:pt x="29153" y="581167"/>
                </a:cubicBezTo>
                <a:cubicBezTo>
                  <a:pt x="35115" y="577040"/>
                  <a:pt x="40618" y="571340"/>
                  <a:pt x="47235" y="569244"/>
                </a:cubicBezTo>
                <a:cubicBezTo>
                  <a:pt x="53721" y="567213"/>
                  <a:pt x="412864" y="566820"/>
                  <a:pt x="424132" y="565903"/>
                </a:cubicBezTo>
                <a:cubicBezTo>
                  <a:pt x="424132" y="562693"/>
                  <a:pt x="424132" y="559482"/>
                  <a:pt x="424132" y="556272"/>
                </a:cubicBezTo>
                <a:cubicBezTo>
                  <a:pt x="413781" y="555355"/>
                  <a:pt x="46711" y="553259"/>
                  <a:pt x="37932" y="551293"/>
                </a:cubicBezTo>
                <a:cubicBezTo>
                  <a:pt x="34394" y="550507"/>
                  <a:pt x="29808" y="544283"/>
                  <a:pt x="29874" y="540615"/>
                </a:cubicBezTo>
                <a:cubicBezTo>
                  <a:pt x="29874" y="536815"/>
                  <a:pt x="34460" y="530657"/>
                  <a:pt x="37998" y="529871"/>
                </a:cubicBezTo>
                <a:cubicBezTo>
                  <a:pt x="46842" y="527971"/>
                  <a:pt x="413716" y="526333"/>
                  <a:pt x="424001" y="525481"/>
                </a:cubicBezTo>
                <a:cubicBezTo>
                  <a:pt x="424132" y="522205"/>
                  <a:pt x="424329" y="518930"/>
                  <a:pt x="424460" y="515589"/>
                </a:cubicBezTo>
                <a:cubicBezTo>
                  <a:pt x="413650" y="514213"/>
                  <a:pt x="47431" y="512378"/>
                  <a:pt x="39832" y="510151"/>
                </a:cubicBezTo>
                <a:cubicBezTo>
                  <a:pt x="35246" y="508775"/>
                  <a:pt x="29284" y="502093"/>
                  <a:pt x="29415" y="497966"/>
                </a:cubicBezTo>
                <a:cubicBezTo>
                  <a:pt x="29547" y="493904"/>
                  <a:pt x="36032" y="487877"/>
                  <a:pt x="40749" y="486566"/>
                </a:cubicBezTo>
                <a:cubicBezTo>
                  <a:pt x="48414" y="484470"/>
                  <a:pt x="405657" y="485387"/>
                  <a:pt x="416533" y="485387"/>
                </a:cubicBezTo>
                <a:cubicBezTo>
                  <a:pt x="417188" y="481718"/>
                  <a:pt x="417843" y="478050"/>
                  <a:pt x="418498" y="474381"/>
                </a:cubicBezTo>
                <a:cubicBezTo>
                  <a:pt x="404609" y="471433"/>
                  <a:pt x="390655" y="466061"/>
                  <a:pt x="376766" y="465930"/>
                </a:cubicBezTo>
                <a:cubicBezTo>
                  <a:pt x="265459" y="465209"/>
                  <a:pt x="34591" y="465602"/>
                  <a:pt x="30464" y="465471"/>
                </a:cubicBezTo>
                <a:cubicBezTo>
                  <a:pt x="16575" y="465078"/>
                  <a:pt x="-2424" y="468550"/>
                  <a:pt x="1245" y="446538"/>
                </a:cubicBezTo>
                <a:cubicBezTo>
                  <a:pt x="2424" y="439462"/>
                  <a:pt x="19392" y="430291"/>
                  <a:pt x="29350" y="430159"/>
                </a:cubicBezTo>
                <a:cubicBezTo>
                  <a:pt x="102856" y="428784"/>
                  <a:pt x="293696" y="429373"/>
                  <a:pt x="324683" y="429373"/>
                </a:cubicBezTo>
                <a:cubicBezTo>
                  <a:pt x="236568" y="382269"/>
                  <a:pt x="201912" y="312367"/>
                  <a:pt x="196933" y="225562"/>
                </a:cubicBezTo>
                <a:cubicBezTo>
                  <a:pt x="192281" y="144784"/>
                  <a:pt x="237223" y="96828"/>
                  <a:pt x="318722" y="93946"/>
                </a:cubicBezTo>
                <a:cubicBezTo>
                  <a:pt x="327762" y="93618"/>
                  <a:pt x="336738" y="93880"/>
                  <a:pt x="348465" y="93880"/>
                </a:cubicBezTo>
                <a:cubicBezTo>
                  <a:pt x="340865" y="69247"/>
                  <a:pt x="332872" y="46645"/>
                  <a:pt x="327435" y="23454"/>
                </a:cubicBezTo>
                <a:cubicBezTo>
                  <a:pt x="325797" y="16509"/>
                  <a:pt x="331366" y="7862"/>
                  <a:pt x="333593" y="0"/>
                </a:cubicBezTo>
                <a:cubicBezTo>
                  <a:pt x="338834" y="6093"/>
                  <a:pt x="346237" y="11399"/>
                  <a:pt x="348858" y="18475"/>
                </a:cubicBezTo>
                <a:cubicBezTo>
                  <a:pt x="356261" y="38063"/>
                  <a:pt x="361633" y="58372"/>
                  <a:pt x="366415" y="73833"/>
                </a:cubicBezTo>
                <a:cubicBezTo>
                  <a:pt x="396224" y="53459"/>
                  <a:pt x="421577" y="31381"/>
                  <a:pt x="450927" y="18147"/>
                </a:cubicBezTo>
                <a:cubicBezTo>
                  <a:pt x="466388" y="11137"/>
                  <a:pt x="488859" y="19523"/>
                  <a:pt x="508186" y="20964"/>
                </a:cubicBezTo>
                <a:cubicBezTo>
                  <a:pt x="498621" y="36818"/>
                  <a:pt x="490563" y="53917"/>
                  <a:pt x="478967" y="68134"/>
                </a:cubicBezTo>
                <a:cubicBezTo>
                  <a:pt x="471171" y="77699"/>
                  <a:pt x="458265" y="83136"/>
                  <a:pt x="443917" y="92963"/>
                </a:cubicBezTo>
                <a:cubicBezTo>
                  <a:pt x="454334" y="96108"/>
                  <a:pt x="460754" y="97942"/>
                  <a:pt x="467043" y="99973"/>
                </a:cubicBezTo>
                <a:cubicBezTo>
                  <a:pt x="525416" y="118775"/>
                  <a:pt x="551883" y="155856"/>
                  <a:pt x="549524" y="216652"/>
                </a:cubicBezTo>
                <a:cubicBezTo>
                  <a:pt x="546052" y="307060"/>
                  <a:pt x="510937" y="379583"/>
                  <a:pt x="421512" y="429308"/>
                </a:cubicBezTo>
                <a:cubicBezTo>
                  <a:pt x="475888" y="429308"/>
                  <a:pt x="522206" y="429308"/>
                  <a:pt x="568589" y="429308"/>
                </a:cubicBezTo>
                <a:cubicBezTo>
                  <a:pt x="625061" y="429373"/>
                  <a:pt x="640653" y="445031"/>
                  <a:pt x="640719" y="501962"/>
                </a:cubicBezTo>
                <a:cubicBezTo>
                  <a:pt x="640784" y="535636"/>
                  <a:pt x="638753" y="569506"/>
                  <a:pt x="641243" y="602983"/>
                </a:cubicBezTo>
                <a:cubicBezTo>
                  <a:pt x="643732" y="636198"/>
                  <a:pt x="626241" y="649760"/>
                  <a:pt x="598004" y="654542"/>
                </a:cubicBezTo>
                <a:cubicBezTo>
                  <a:pt x="556928" y="661486"/>
                  <a:pt x="515523" y="666990"/>
                  <a:pt x="474577" y="679437"/>
                </a:cubicBezTo>
                <a:cubicBezTo>
                  <a:pt x="533670" y="679437"/>
                  <a:pt x="686775" y="677799"/>
                  <a:pt x="703742" y="680354"/>
                </a:cubicBezTo>
                <a:cubicBezTo>
                  <a:pt x="710949" y="681468"/>
                  <a:pt x="716845" y="691426"/>
                  <a:pt x="723331" y="697322"/>
                </a:cubicBezTo>
                <a:cubicBezTo>
                  <a:pt x="716779" y="703415"/>
                  <a:pt x="710949" y="710818"/>
                  <a:pt x="703415" y="715142"/>
                </a:cubicBezTo>
                <a:cubicBezTo>
                  <a:pt x="698763" y="717762"/>
                  <a:pt x="458527" y="715273"/>
                  <a:pt x="345189" y="715862"/>
                </a:cubicBezTo>
                <a:cubicBezTo>
                  <a:pt x="331366" y="715928"/>
                  <a:pt x="317608" y="720186"/>
                  <a:pt x="303850" y="722479"/>
                </a:cubicBezTo>
                <a:cubicBezTo>
                  <a:pt x="304046" y="726279"/>
                  <a:pt x="304243" y="730079"/>
                  <a:pt x="304440" y="733879"/>
                </a:cubicBezTo>
                <a:cubicBezTo>
                  <a:pt x="314594" y="734534"/>
                  <a:pt x="673344" y="734665"/>
                  <a:pt x="680944" y="736696"/>
                </a:cubicBezTo>
                <a:cubicBezTo>
                  <a:pt x="685464" y="737940"/>
                  <a:pt x="691491" y="744295"/>
                  <a:pt x="691557" y="748488"/>
                </a:cubicBezTo>
                <a:cubicBezTo>
                  <a:pt x="691623" y="752353"/>
                  <a:pt x="685071" y="759298"/>
                  <a:pt x="680813" y="759822"/>
                </a:cubicBezTo>
                <a:cubicBezTo>
                  <a:pt x="666662" y="761394"/>
                  <a:pt x="307846" y="762835"/>
                  <a:pt x="297561" y="763884"/>
                </a:cubicBezTo>
                <a:cubicBezTo>
                  <a:pt x="297430" y="767159"/>
                  <a:pt x="297299" y="770500"/>
                  <a:pt x="297168" y="773776"/>
                </a:cubicBezTo>
                <a:cubicBezTo>
                  <a:pt x="307977" y="775086"/>
                  <a:pt x="671248" y="776397"/>
                  <a:pt x="678782" y="778690"/>
                </a:cubicBezTo>
                <a:cubicBezTo>
                  <a:pt x="684088" y="780327"/>
                  <a:pt x="687823" y="787075"/>
                  <a:pt x="692212" y="791465"/>
                </a:cubicBezTo>
                <a:cubicBezTo>
                  <a:pt x="688085" y="795264"/>
                  <a:pt x="684481" y="801161"/>
                  <a:pt x="679699" y="802340"/>
                </a:cubicBezTo>
                <a:cubicBezTo>
                  <a:pt x="671969" y="804240"/>
                  <a:pt x="309353" y="804698"/>
                  <a:pt x="298805" y="805353"/>
                </a:cubicBezTo>
                <a:cubicBezTo>
                  <a:pt x="298544" y="808564"/>
                  <a:pt x="298281" y="811708"/>
                  <a:pt x="298085" y="814918"/>
                </a:cubicBezTo>
                <a:cubicBezTo>
                  <a:pt x="308567" y="816491"/>
                  <a:pt x="674131" y="818587"/>
                  <a:pt x="681664" y="820815"/>
                </a:cubicBezTo>
                <a:cubicBezTo>
                  <a:pt x="686054" y="822125"/>
                  <a:pt x="691557" y="829004"/>
                  <a:pt x="691426" y="833328"/>
                </a:cubicBezTo>
                <a:cubicBezTo>
                  <a:pt x="691360" y="837193"/>
                  <a:pt x="684875" y="843089"/>
                  <a:pt x="680289" y="844203"/>
                </a:cubicBezTo>
                <a:cubicBezTo>
                  <a:pt x="672558" y="846103"/>
                  <a:pt x="307388" y="846823"/>
                  <a:pt x="297037" y="847675"/>
                </a:cubicBezTo>
                <a:cubicBezTo>
                  <a:pt x="296906" y="850951"/>
                  <a:pt x="296775" y="854226"/>
                  <a:pt x="296643" y="857567"/>
                </a:cubicBezTo>
                <a:cubicBezTo>
                  <a:pt x="307322" y="859140"/>
                  <a:pt x="670331" y="861040"/>
                  <a:pt x="677930" y="863136"/>
                </a:cubicBezTo>
                <a:cubicBezTo>
                  <a:pt x="683368" y="864643"/>
                  <a:pt x="687430" y="870801"/>
                  <a:pt x="692147" y="874928"/>
                </a:cubicBezTo>
                <a:cubicBezTo>
                  <a:pt x="687102" y="878859"/>
                  <a:pt x="682516" y="884493"/>
                  <a:pt x="676817" y="886262"/>
                </a:cubicBezTo>
                <a:cubicBezTo>
                  <a:pt x="670265" y="888293"/>
                  <a:pt x="321604" y="886917"/>
                  <a:pt x="310926" y="886917"/>
                </a:cubicBezTo>
                <a:cubicBezTo>
                  <a:pt x="310598" y="890258"/>
                  <a:pt x="310270" y="893534"/>
                  <a:pt x="309943" y="896875"/>
                </a:cubicBezTo>
                <a:cubicBezTo>
                  <a:pt x="321735" y="898448"/>
                  <a:pt x="572127" y="901592"/>
                  <a:pt x="685530" y="901592"/>
                </a:cubicBezTo>
                <a:cubicBezTo>
                  <a:pt x="690640" y="901592"/>
                  <a:pt x="696536" y="899823"/>
                  <a:pt x="700663" y="901789"/>
                </a:cubicBezTo>
                <a:cubicBezTo>
                  <a:pt x="708656" y="905589"/>
                  <a:pt x="715600" y="911485"/>
                  <a:pt x="722938" y="916529"/>
                </a:cubicBezTo>
                <a:cubicBezTo>
                  <a:pt x="715731" y="921705"/>
                  <a:pt x="708721" y="931139"/>
                  <a:pt x="701318" y="931401"/>
                </a:cubicBezTo>
                <a:cubicBezTo>
                  <a:pt x="661552" y="932907"/>
                  <a:pt x="621655" y="932121"/>
                  <a:pt x="581822" y="932187"/>
                </a:cubicBezTo>
                <a:cubicBezTo>
                  <a:pt x="519519" y="932187"/>
                  <a:pt x="457020" y="935332"/>
                  <a:pt x="394913" y="931401"/>
                </a:cubicBezTo>
                <a:cubicBezTo>
                  <a:pt x="308632" y="925963"/>
                  <a:pt x="222417" y="916988"/>
                  <a:pt x="136595" y="906047"/>
                </a:cubicBezTo>
                <a:cubicBezTo>
                  <a:pt x="85560" y="899561"/>
                  <a:pt x="81040" y="890717"/>
                  <a:pt x="81040" y="840468"/>
                </a:cubicBezTo>
                <a:cubicBezTo>
                  <a:pt x="81040" y="810856"/>
                  <a:pt x="79468" y="781114"/>
                  <a:pt x="81564" y="751698"/>
                </a:cubicBezTo>
                <a:cubicBezTo>
                  <a:pt x="83136" y="729686"/>
                  <a:pt x="89360" y="708066"/>
                  <a:pt x="94274" y="682385"/>
                </a:cubicBezTo>
                <a:cubicBezTo>
                  <a:pt x="76061" y="682385"/>
                  <a:pt x="51035" y="683892"/>
                  <a:pt x="26336" y="681599"/>
                </a:cubicBezTo>
                <a:cubicBezTo>
                  <a:pt x="17164" y="680747"/>
                  <a:pt x="8779" y="671117"/>
                  <a:pt x="0" y="665483"/>
                </a:cubicBezTo>
                <a:cubicBezTo>
                  <a:pt x="8713" y="660962"/>
                  <a:pt x="17426" y="652511"/>
                  <a:pt x="26205" y="652446"/>
                </a:cubicBezTo>
                <a:cubicBezTo>
                  <a:pt x="142622" y="651594"/>
                  <a:pt x="400220" y="649104"/>
                  <a:pt x="412536" y="647729"/>
                </a:cubicBezTo>
                <a:cubicBezTo>
                  <a:pt x="412733" y="644191"/>
                  <a:pt x="412602" y="640522"/>
                  <a:pt x="412536" y="636788"/>
                </a:cubicBezTo>
                <a:close/>
              </a:path>
            </a:pathLst>
          </a:custGeom>
          <a:solidFill>
            <a:schemeClr val="accent2"/>
          </a:solidFill>
          <a:ln w="6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0" name="그룹 339">
            <a:extLst>
              <a:ext uri="{FF2B5EF4-FFF2-40B4-BE49-F238E27FC236}">
                <a16:creationId xmlns:a16="http://schemas.microsoft.com/office/drawing/2014/main" id="{A79C366F-1142-4E07-8A30-0941575A4AD1}"/>
              </a:ext>
            </a:extLst>
          </p:cNvPr>
          <p:cNvGrpSpPr/>
          <p:nvPr/>
        </p:nvGrpSpPr>
        <p:grpSpPr>
          <a:xfrm>
            <a:off x="10763506" y="723597"/>
            <a:ext cx="1223151" cy="1267361"/>
            <a:chOff x="9342414" y="2836019"/>
            <a:chExt cx="2660060" cy="2756206"/>
          </a:xfrm>
        </p:grpSpPr>
        <p:sp>
          <p:nvSpPr>
            <p:cNvPr id="322" name="Freeform: Shape 9">
              <a:extLst>
                <a:ext uri="{FF2B5EF4-FFF2-40B4-BE49-F238E27FC236}">
                  <a16:creationId xmlns:a16="http://schemas.microsoft.com/office/drawing/2014/main" id="{A263BF41-A647-4CDF-9A37-721F44338F71}"/>
                </a:ext>
              </a:extLst>
            </p:cNvPr>
            <p:cNvSpPr/>
            <p:nvPr/>
          </p:nvSpPr>
          <p:spPr>
            <a:xfrm>
              <a:off x="9342414" y="2836019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10">
              <a:extLst>
                <a:ext uri="{FF2B5EF4-FFF2-40B4-BE49-F238E27FC236}">
                  <a16:creationId xmlns:a16="http://schemas.microsoft.com/office/drawing/2014/main" id="{8AA5013B-7F65-464C-A364-CDA4B2062F4E}"/>
                </a:ext>
              </a:extLst>
            </p:cNvPr>
            <p:cNvSpPr/>
            <p:nvPr/>
          </p:nvSpPr>
          <p:spPr>
            <a:xfrm>
              <a:off x="10233872" y="3206096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EBB92929-1472-4A87-8F7D-1F6DCF3A316B}"/>
              </a:ext>
            </a:extLst>
          </p:cNvPr>
          <p:cNvGrpSpPr/>
          <p:nvPr/>
        </p:nvGrpSpPr>
        <p:grpSpPr>
          <a:xfrm>
            <a:off x="7908674" y="3299686"/>
            <a:ext cx="3954836" cy="3110599"/>
            <a:chOff x="7908674" y="3299686"/>
            <a:chExt cx="3954836" cy="3110599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9FDD96D1-05EC-49B0-8A3F-5BACB2E60ACF}"/>
                </a:ext>
              </a:extLst>
            </p:cNvPr>
            <p:cNvSpPr/>
            <p:nvPr/>
          </p:nvSpPr>
          <p:spPr>
            <a:xfrm>
              <a:off x="8600571" y="3299686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C5C2DFF6-47D8-4F27-8FA9-24166BCE7E3B}"/>
                </a:ext>
              </a:extLst>
            </p:cNvPr>
            <p:cNvSpPr/>
            <p:nvPr/>
          </p:nvSpPr>
          <p:spPr>
            <a:xfrm>
              <a:off x="7908674" y="5192427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70DF8CC-E8D9-4E9A-8504-01BDD66FB72C}"/>
                </a:ext>
              </a:extLst>
            </p:cNvPr>
            <p:cNvSpPr/>
            <p:nvPr/>
          </p:nvSpPr>
          <p:spPr>
            <a:xfrm>
              <a:off x="8571728" y="5340766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1B137196-E478-41AF-BA60-746F0EF37B87}"/>
                </a:ext>
              </a:extLst>
            </p:cNvPr>
            <p:cNvSpPr/>
            <p:nvPr/>
          </p:nvSpPr>
          <p:spPr>
            <a:xfrm>
              <a:off x="9594729" y="5784757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D62AEEE5-5492-45A6-941B-F183601FCE58}"/>
              </a:ext>
            </a:extLst>
          </p:cNvPr>
          <p:cNvGrpSpPr/>
          <p:nvPr/>
        </p:nvGrpSpPr>
        <p:grpSpPr>
          <a:xfrm>
            <a:off x="9668181" y="1223591"/>
            <a:ext cx="786508" cy="1309462"/>
            <a:chOff x="756338" y="2636912"/>
            <a:chExt cx="1152128" cy="1918185"/>
          </a:xfrm>
        </p:grpSpPr>
        <p:grpSp>
          <p:nvGrpSpPr>
            <p:cNvPr id="30" name="Group 8">
              <a:extLst>
                <a:ext uri="{FF2B5EF4-FFF2-40B4-BE49-F238E27FC236}">
                  <a16:creationId xmlns:a16="http://schemas.microsoft.com/office/drawing/2014/main" id="{4FD20BA7-6EE2-4A1E-9562-EE8FA85A6FA7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40CD770E-D866-4F71-86E5-B5375E1852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4" name="Rounded Rectangle 49">
                <a:extLst>
                  <a:ext uri="{FF2B5EF4-FFF2-40B4-BE49-F238E27FC236}">
                    <a16:creationId xmlns:a16="http://schemas.microsoft.com/office/drawing/2014/main" id="{D96FD077-3CFD-44EF-9C4C-1D459BEB2DFE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5" name="Oval 13">
                <a:extLst>
                  <a:ext uri="{FF2B5EF4-FFF2-40B4-BE49-F238E27FC236}">
                    <a16:creationId xmlns:a16="http://schemas.microsoft.com/office/drawing/2014/main" id="{796701A0-B86E-428F-90B9-C7BFE74433D1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6" name="Right Triangle 3">
                <a:extLst>
                  <a:ext uri="{FF2B5EF4-FFF2-40B4-BE49-F238E27FC236}">
                    <a16:creationId xmlns:a16="http://schemas.microsoft.com/office/drawing/2014/main" id="{307E3B6B-6CEE-4A77-AF9C-E7123F032119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1" name="Rounded Rectangle 6">
              <a:extLst>
                <a:ext uri="{FF2B5EF4-FFF2-40B4-BE49-F238E27FC236}">
                  <a16:creationId xmlns:a16="http://schemas.microsoft.com/office/drawing/2014/main" id="{3F483F4D-73AD-47B4-BB39-655039458C8F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79412544-E3F5-4AD3-9888-18AC05F0DDC4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7" name="Group 15">
            <a:extLst>
              <a:ext uri="{FF2B5EF4-FFF2-40B4-BE49-F238E27FC236}">
                <a16:creationId xmlns:a16="http://schemas.microsoft.com/office/drawing/2014/main" id="{09E84626-C721-4B74-81BE-26E160B7BC17}"/>
              </a:ext>
            </a:extLst>
          </p:cNvPr>
          <p:cNvGrpSpPr/>
          <p:nvPr/>
        </p:nvGrpSpPr>
        <p:grpSpPr>
          <a:xfrm>
            <a:off x="7718913" y="1375103"/>
            <a:ext cx="1826387" cy="1029263"/>
            <a:chOff x="4798460" y="2075033"/>
            <a:chExt cx="1826387" cy="1029263"/>
          </a:xfrm>
        </p:grpSpPr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790ADAF2-594D-4950-873F-72984866B939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39" name="Right Triangle 3">
              <a:extLst>
                <a:ext uri="{FF2B5EF4-FFF2-40B4-BE49-F238E27FC236}">
                  <a16:creationId xmlns:a16="http://schemas.microsoft.com/office/drawing/2014/main" id="{D4C84770-C92A-447F-B0F0-57F9B4E397DC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" name="Group 18">
            <a:extLst>
              <a:ext uri="{FF2B5EF4-FFF2-40B4-BE49-F238E27FC236}">
                <a16:creationId xmlns:a16="http://schemas.microsoft.com/office/drawing/2014/main" id="{C14B047A-DF23-4CB2-A395-DF66B3041E4D}"/>
              </a:ext>
            </a:extLst>
          </p:cNvPr>
          <p:cNvGrpSpPr/>
          <p:nvPr/>
        </p:nvGrpSpPr>
        <p:grpSpPr>
          <a:xfrm>
            <a:off x="10632749" y="1413402"/>
            <a:ext cx="1182693" cy="962702"/>
            <a:chOff x="7922244" y="3248064"/>
            <a:chExt cx="1182693" cy="962702"/>
          </a:xfrm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8B747F14-6811-4628-9477-7E28C17AC7E4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42" name="Right Triangle 3">
              <a:extLst>
                <a:ext uri="{FF2B5EF4-FFF2-40B4-BE49-F238E27FC236}">
                  <a16:creationId xmlns:a16="http://schemas.microsoft.com/office/drawing/2014/main" id="{A4DA89D4-578F-490F-8F44-F2EE33046423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2" name="Oval 10">
            <a:extLst>
              <a:ext uri="{FF2B5EF4-FFF2-40B4-BE49-F238E27FC236}">
                <a16:creationId xmlns:a16="http://schemas.microsoft.com/office/drawing/2014/main" id="{56D121F9-3357-4945-A37D-87AD955A97F7}"/>
              </a:ext>
            </a:extLst>
          </p:cNvPr>
          <p:cNvSpPr/>
          <p:nvPr/>
        </p:nvSpPr>
        <p:spPr>
          <a:xfrm>
            <a:off x="773004" y="5751819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3" name="Graphic 14">
            <a:extLst>
              <a:ext uri="{FF2B5EF4-FFF2-40B4-BE49-F238E27FC236}">
                <a16:creationId xmlns:a16="http://schemas.microsoft.com/office/drawing/2014/main" id="{9A508BB3-BC2E-4DC1-A2B6-BDA1089B5A62}"/>
              </a:ext>
            </a:extLst>
          </p:cNvPr>
          <p:cNvGrpSpPr/>
          <p:nvPr/>
        </p:nvGrpSpPr>
        <p:grpSpPr>
          <a:xfrm>
            <a:off x="3065880" y="2484769"/>
            <a:ext cx="4655267" cy="3661447"/>
            <a:chOff x="2444748" y="555045"/>
            <a:chExt cx="7282048" cy="5727454"/>
          </a:xfrm>
        </p:grpSpPr>
        <p:sp>
          <p:nvSpPr>
            <p:cNvPr id="64" name="Freeform: Shape 18">
              <a:extLst>
                <a:ext uri="{FF2B5EF4-FFF2-40B4-BE49-F238E27FC236}">
                  <a16:creationId xmlns:a16="http://schemas.microsoft.com/office/drawing/2014/main" id="{F1CDE710-EE3F-4412-961C-AD5360BD18A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19">
              <a:extLst>
                <a:ext uri="{FF2B5EF4-FFF2-40B4-BE49-F238E27FC236}">
                  <a16:creationId xmlns:a16="http://schemas.microsoft.com/office/drawing/2014/main" id="{B5185C53-5943-4874-92CA-9F947EBD670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20">
              <a:extLst>
                <a:ext uri="{FF2B5EF4-FFF2-40B4-BE49-F238E27FC236}">
                  <a16:creationId xmlns:a16="http://schemas.microsoft.com/office/drawing/2014/main" id="{B23D2616-487A-479B-8CEC-BBFB6946B18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1">
              <a:extLst>
                <a:ext uri="{FF2B5EF4-FFF2-40B4-BE49-F238E27FC236}">
                  <a16:creationId xmlns:a16="http://schemas.microsoft.com/office/drawing/2014/main" id="{29CA40EC-20FE-47A8-A89F-ECCE42B235E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22">
              <a:extLst>
                <a:ext uri="{FF2B5EF4-FFF2-40B4-BE49-F238E27FC236}">
                  <a16:creationId xmlns:a16="http://schemas.microsoft.com/office/drawing/2014/main" id="{1028D7B2-AFDD-4DC6-9113-A75695A872A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23">
              <a:extLst>
                <a:ext uri="{FF2B5EF4-FFF2-40B4-BE49-F238E27FC236}">
                  <a16:creationId xmlns:a16="http://schemas.microsoft.com/office/drawing/2014/main" id="{9F5674D2-394B-4E25-BC88-102DE288CB5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4">
              <a:extLst>
                <a:ext uri="{FF2B5EF4-FFF2-40B4-BE49-F238E27FC236}">
                  <a16:creationId xmlns:a16="http://schemas.microsoft.com/office/drawing/2014/main" id="{7D836E03-E1A0-49D6-8DB2-333C18AFA41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5">
              <a:extLst>
                <a:ext uri="{FF2B5EF4-FFF2-40B4-BE49-F238E27FC236}">
                  <a16:creationId xmlns:a16="http://schemas.microsoft.com/office/drawing/2014/main" id="{ECFF5822-B7D2-43B2-B48E-ABD5A127461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52C0A43E-69D9-424A-9FD1-B8D770B42F9A}"/>
              </a:ext>
            </a:extLst>
          </p:cNvPr>
          <p:cNvGrpSpPr/>
          <p:nvPr/>
        </p:nvGrpSpPr>
        <p:grpSpPr>
          <a:xfrm>
            <a:off x="419410" y="1797583"/>
            <a:ext cx="2364414" cy="4718956"/>
            <a:chOff x="3562232" y="2208816"/>
            <a:chExt cx="1576880" cy="3147176"/>
          </a:xfrm>
        </p:grpSpPr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08DAE802-E18F-4F30-88C3-99852B77D79D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BCFAA035-32E4-4924-9151-31FDFA21C80D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DF279DA3-8273-4872-841C-86D6885EBA99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856BD36E-D82C-4789-BB65-984445385DE9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4D84AA42-3111-4A5F-8306-B9050A432260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2">
              <a:extLst>
                <a:ext uri="{FF2B5EF4-FFF2-40B4-BE49-F238E27FC236}">
                  <a16:creationId xmlns:a16="http://schemas.microsoft.com/office/drawing/2014/main" id="{447D4B5E-6168-4C44-AEDF-F56462A32E99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0DEEA563-969D-4891-9C3B-7A7BD67DD246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4DFAB00A-C088-44E9-92FE-105C55A27367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2">
              <a:extLst>
                <a:ext uri="{FF2B5EF4-FFF2-40B4-BE49-F238E27FC236}">
                  <a16:creationId xmlns:a16="http://schemas.microsoft.com/office/drawing/2014/main" id="{48C33F51-AF9C-4658-9683-73DCDBD0DF8D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2" name="Graphic 2">
              <a:extLst>
                <a:ext uri="{FF2B5EF4-FFF2-40B4-BE49-F238E27FC236}">
                  <a16:creationId xmlns:a16="http://schemas.microsoft.com/office/drawing/2014/main" id="{74A55A31-F6A8-45FF-B3A7-AB431EAC21A0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3" name="Graphic 2">
              <a:extLst>
                <a:ext uri="{FF2B5EF4-FFF2-40B4-BE49-F238E27FC236}">
                  <a16:creationId xmlns:a16="http://schemas.microsoft.com/office/drawing/2014/main" id="{23F2FBA6-E97F-4E76-8E1E-8167DDB7091E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2">
              <a:extLst>
                <a:ext uri="{FF2B5EF4-FFF2-40B4-BE49-F238E27FC236}">
                  <a16:creationId xmlns:a16="http://schemas.microsoft.com/office/drawing/2014/main" id="{8FD1FAD3-AAD2-4643-9213-D6F6AF4814FC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Oval 216">
              <a:extLst>
                <a:ext uri="{FF2B5EF4-FFF2-40B4-BE49-F238E27FC236}">
                  <a16:creationId xmlns:a16="http://schemas.microsoft.com/office/drawing/2014/main" id="{80EE871C-1C79-4251-A1CD-650C0490AC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217">
              <a:extLst>
                <a:ext uri="{FF2B5EF4-FFF2-40B4-BE49-F238E27FC236}">
                  <a16:creationId xmlns:a16="http://schemas.microsoft.com/office/drawing/2014/main" id="{0165BDB2-8D7B-4C86-9659-74EA9B3C32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Oval 218">
              <a:extLst>
                <a:ext uri="{FF2B5EF4-FFF2-40B4-BE49-F238E27FC236}">
                  <a16:creationId xmlns:a16="http://schemas.microsoft.com/office/drawing/2014/main" id="{60003EF7-B7DD-46DD-8E5A-0360E34AB4AC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Oval 219">
              <a:extLst>
                <a:ext uri="{FF2B5EF4-FFF2-40B4-BE49-F238E27FC236}">
                  <a16:creationId xmlns:a16="http://schemas.microsoft.com/office/drawing/2014/main" id="{08926FAE-E95F-46D2-B23B-3A3615100AF4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DFC1D585-B66C-4649-82A9-9737C422F3A3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12D1CD5C-7360-46D9-9C6F-E61BDA8FF5F1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FCC45330-CE1E-48A2-9F65-CA16700871D7}"/>
              </a:ext>
            </a:extLst>
          </p:cNvPr>
          <p:cNvGrpSpPr/>
          <p:nvPr/>
        </p:nvGrpSpPr>
        <p:grpSpPr>
          <a:xfrm>
            <a:off x="9450665" y="3561989"/>
            <a:ext cx="960840" cy="1268463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0A03DE38-9809-4F27-A0BE-3AE1A5B967AE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4ED34D84-666F-461A-8E34-668A1915D611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Oval 19">
            <a:extLst>
              <a:ext uri="{FF2B5EF4-FFF2-40B4-BE49-F238E27FC236}">
                <a16:creationId xmlns:a16="http://schemas.microsoft.com/office/drawing/2014/main" id="{39070A2C-45CA-4A3F-B6E9-9BA423CC9203}"/>
              </a:ext>
            </a:extLst>
          </p:cNvPr>
          <p:cNvSpPr/>
          <p:nvPr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id="{0130F166-079E-49DC-9D14-16E1A1DE4008}"/>
              </a:ext>
            </a:extLst>
          </p:cNvPr>
          <p:cNvSpPr/>
          <p:nvPr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8255CE10-5175-49B3-A9C2-9B43D2DCA40E}"/>
              </a:ext>
            </a:extLst>
          </p:cNvPr>
          <p:cNvSpPr/>
          <p:nvPr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그룹 7">
            <a:extLst>
              <a:ext uri="{FF2B5EF4-FFF2-40B4-BE49-F238E27FC236}">
                <a16:creationId xmlns:a16="http://schemas.microsoft.com/office/drawing/2014/main" id="{FB7CAF13-80DF-4F02-BB2B-F2E3F71A54C0}"/>
              </a:ext>
            </a:extLst>
          </p:cNvPr>
          <p:cNvGrpSpPr/>
          <p:nvPr/>
        </p:nvGrpSpPr>
        <p:grpSpPr>
          <a:xfrm>
            <a:off x="2330664" y="4548183"/>
            <a:ext cx="1915785" cy="596389"/>
            <a:chOff x="683568" y="4236526"/>
            <a:chExt cx="2005476" cy="596389"/>
          </a:xfrm>
        </p:grpSpPr>
        <p:sp>
          <p:nvSpPr>
            <p:cNvPr id="10" name="직사각형 3">
              <a:extLst>
                <a:ext uri="{FF2B5EF4-FFF2-40B4-BE49-F238E27FC236}">
                  <a16:creationId xmlns:a16="http://schemas.microsoft.com/office/drawing/2014/main" id="{CF4FAD64-FE7E-4A4F-BD86-C98113126B73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John Wastson</a:t>
              </a:r>
            </a:p>
          </p:txBody>
        </p:sp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08941FD7-A4BA-428F-9BA4-08A62982C0C5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Programmer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4362D78-114E-48D0-8851-D8BC31B1CA03}"/>
              </a:ext>
            </a:extLst>
          </p:cNvPr>
          <p:cNvGrpSpPr/>
          <p:nvPr/>
        </p:nvGrpSpPr>
        <p:grpSpPr>
          <a:xfrm>
            <a:off x="2420358" y="5352840"/>
            <a:ext cx="1826091" cy="829601"/>
            <a:chOff x="827584" y="5067559"/>
            <a:chExt cx="1861460" cy="829601"/>
          </a:xfrm>
        </p:grpSpPr>
        <p:sp>
          <p:nvSpPr>
            <p:cNvPr id="13" name="Isosceles Triangle 7">
              <a:extLst>
                <a:ext uri="{FF2B5EF4-FFF2-40B4-BE49-F238E27FC236}">
                  <a16:creationId xmlns:a16="http://schemas.microsoft.com/office/drawing/2014/main" id="{B2535E16-8046-4C5A-8683-8A70B12C953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F1A4439A-F956-4882-BDE5-8B421FF472BB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D15685F6-7554-4818-A57D-616A2666D365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직사각형 36">
              <a:extLst>
                <a:ext uri="{FF2B5EF4-FFF2-40B4-BE49-F238E27FC236}">
                  <a16:creationId xmlns:a16="http://schemas.microsoft.com/office/drawing/2014/main" id="{0844B18E-43ED-404B-8980-0540A2D38B26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7" name="직사각형 37">
              <a:extLst>
                <a:ext uri="{FF2B5EF4-FFF2-40B4-BE49-F238E27FC236}">
                  <a16:creationId xmlns:a16="http://schemas.microsoft.com/office/drawing/2014/main" id="{ED36C7B4-6208-4CFD-BE9B-E16033806C15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8" name="직사각형 38">
              <a:extLst>
                <a:ext uri="{FF2B5EF4-FFF2-40B4-BE49-F238E27FC236}">
                  <a16:creationId xmlns:a16="http://schemas.microsoft.com/office/drawing/2014/main" id="{36D8F704-8D58-455D-9E75-D0B94E040AE3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19" name="그룹 6">
            <a:extLst>
              <a:ext uri="{FF2B5EF4-FFF2-40B4-BE49-F238E27FC236}">
                <a16:creationId xmlns:a16="http://schemas.microsoft.com/office/drawing/2014/main" id="{C8BC0081-CC8B-40CE-85FB-0FD6D47769E9}"/>
              </a:ext>
            </a:extLst>
          </p:cNvPr>
          <p:cNvGrpSpPr/>
          <p:nvPr/>
        </p:nvGrpSpPr>
        <p:grpSpPr>
          <a:xfrm>
            <a:off x="6078284" y="4569378"/>
            <a:ext cx="1915785" cy="596389"/>
            <a:chOff x="3563888" y="4236526"/>
            <a:chExt cx="2005476" cy="596389"/>
          </a:xfrm>
        </p:grpSpPr>
        <p:sp>
          <p:nvSpPr>
            <p:cNvPr id="20" name="직사각형 47">
              <a:extLst>
                <a:ext uri="{FF2B5EF4-FFF2-40B4-BE49-F238E27FC236}">
                  <a16:creationId xmlns:a16="http://schemas.microsoft.com/office/drawing/2014/main" id="{EA8F3D3D-55D2-415D-9A23-EBC60D1DE00C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Max Jones</a:t>
              </a:r>
            </a:p>
          </p:txBody>
        </p:sp>
        <p:sp>
          <p:nvSpPr>
            <p:cNvPr id="21" name="직사각형 48">
              <a:extLst>
                <a:ext uri="{FF2B5EF4-FFF2-40B4-BE49-F238E27FC236}">
                  <a16:creationId xmlns:a16="http://schemas.microsoft.com/office/drawing/2014/main" id="{F3EEE36E-80E0-4A9F-83C8-4E7DA0A725EB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2" name="그룹 9">
            <a:extLst>
              <a:ext uri="{FF2B5EF4-FFF2-40B4-BE49-F238E27FC236}">
                <a16:creationId xmlns:a16="http://schemas.microsoft.com/office/drawing/2014/main" id="{0184CBFA-6538-4A86-AA5F-BD44FEFAD29C}"/>
              </a:ext>
            </a:extLst>
          </p:cNvPr>
          <p:cNvGrpSpPr/>
          <p:nvPr/>
        </p:nvGrpSpPr>
        <p:grpSpPr>
          <a:xfrm>
            <a:off x="6167978" y="5374035"/>
            <a:ext cx="1826091" cy="829601"/>
            <a:chOff x="3707904" y="5067559"/>
            <a:chExt cx="1861460" cy="829601"/>
          </a:xfrm>
        </p:grpSpPr>
        <p:sp>
          <p:nvSpPr>
            <p:cNvPr id="23" name="Isosceles Triangle 7">
              <a:extLst>
                <a:ext uri="{FF2B5EF4-FFF2-40B4-BE49-F238E27FC236}">
                  <a16:creationId xmlns:a16="http://schemas.microsoft.com/office/drawing/2014/main" id="{5390E5D7-3120-421D-93C6-4B35F69B48A7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B6786F29-DA32-49D7-AA6C-A36C51F8339B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01BAD96D-47CB-4D17-822A-F827D93941A9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직사각형 49">
              <a:extLst>
                <a:ext uri="{FF2B5EF4-FFF2-40B4-BE49-F238E27FC236}">
                  <a16:creationId xmlns:a16="http://schemas.microsoft.com/office/drawing/2014/main" id="{E0A7E6CC-4AA5-4C4C-8978-529996FD5A45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7" name="직사각형 50">
              <a:extLst>
                <a:ext uri="{FF2B5EF4-FFF2-40B4-BE49-F238E27FC236}">
                  <a16:creationId xmlns:a16="http://schemas.microsoft.com/office/drawing/2014/main" id="{AFB2B89C-8C60-4E47-B48D-F70073FB71EF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8" name="직사각형 51">
              <a:extLst>
                <a:ext uri="{FF2B5EF4-FFF2-40B4-BE49-F238E27FC236}">
                  <a16:creationId xmlns:a16="http://schemas.microsoft.com/office/drawing/2014/main" id="{9EC66B10-2290-4BC9-A442-2F8D0CABB787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9" name="그룹 5">
            <a:extLst>
              <a:ext uri="{FF2B5EF4-FFF2-40B4-BE49-F238E27FC236}">
                <a16:creationId xmlns:a16="http://schemas.microsoft.com/office/drawing/2014/main" id="{A5BE66C0-5C59-4F81-9641-87AC990EB6D9}"/>
              </a:ext>
            </a:extLst>
          </p:cNvPr>
          <p:cNvGrpSpPr/>
          <p:nvPr/>
        </p:nvGrpSpPr>
        <p:grpSpPr>
          <a:xfrm>
            <a:off x="9825904" y="4548183"/>
            <a:ext cx="1915785" cy="596389"/>
            <a:chOff x="6451663" y="4236526"/>
            <a:chExt cx="2005476" cy="596389"/>
          </a:xfrm>
        </p:grpSpPr>
        <p:sp>
          <p:nvSpPr>
            <p:cNvPr id="30" name="직사각형 55">
              <a:extLst>
                <a:ext uri="{FF2B5EF4-FFF2-40B4-BE49-F238E27FC236}">
                  <a16:creationId xmlns:a16="http://schemas.microsoft.com/office/drawing/2014/main" id="{2D79CCC1-F763-40F5-A6D7-0FD4FBA9D70D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Tony Wilson</a:t>
              </a:r>
            </a:p>
          </p:txBody>
        </p:sp>
        <p:sp>
          <p:nvSpPr>
            <p:cNvPr id="31" name="직사각형 56">
              <a:extLst>
                <a:ext uri="{FF2B5EF4-FFF2-40B4-BE49-F238E27FC236}">
                  <a16:creationId xmlns:a16="http://schemas.microsoft.com/office/drawing/2014/main" id="{FA61635F-8CF2-4C18-892F-BCA7220A43D9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32" name="그룹 10">
            <a:extLst>
              <a:ext uri="{FF2B5EF4-FFF2-40B4-BE49-F238E27FC236}">
                <a16:creationId xmlns:a16="http://schemas.microsoft.com/office/drawing/2014/main" id="{FE99D0FF-E450-4A91-8B9E-D87DFB70EA8C}"/>
              </a:ext>
            </a:extLst>
          </p:cNvPr>
          <p:cNvGrpSpPr/>
          <p:nvPr/>
        </p:nvGrpSpPr>
        <p:grpSpPr>
          <a:xfrm>
            <a:off x="9915598" y="5352840"/>
            <a:ext cx="1826091" cy="829601"/>
            <a:chOff x="6595679" y="5067559"/>
            <a:chExt cx="1861460" cy="829601"/>
          </a:xfrm>
        </p:grpSpPr>
        <p:sp>
          <p:nvSpPr>
            <p:cNvPr id="33" name="Isosceles Triangle 7">
              <a:extLst>
                <a:ext uri="{FF2B5EF4-FFF2-40B4-BE49-F238E27FC236}">
                  <a16:creationId xmlns:a16="http://schemas.microsoft.com/office/drawing/2014/main" id="{F3549EE7-0609-4D7E-BFAB-C8B4878200E1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6B63D8B2-9697-4448-AAA1-53F938C74700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72F38192-60D7-44F6-81F0-AE7DE5B4303D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6" name="직사각형 57">
              <a:extLst>
                <a:ext uri="{FF2B5EF4-FFF2-40B4-BE49-F238E27FC236}">
                  <a16:creationId xmlns:a16="http://schemas.microsoft.com/office/drawing/2014/main" id="{E850A059-DFB5-4A6C-89C8-6CE012D0C38F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7" name="직사각형 58">
              <a:extLst>
                <a:ext uri="{FF2B5EF4-FFF2-40B4-BE49-F238E27FC236}">
                  <a16:creationId xmlns:a16="http://schemas.microsoft.com/office/drawing/2014/main" id="{F6812831-D2B0-4CD8-AC2F-0CF74BA60439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8" name="직사각형 59">
              <a:extLst>
                <a:ext uri="{FF2B5EF4-FFF2-40B4-BE49-F238E27FC236}">
                  <a16:creationId xmlns:a16="http://schemas.microsoft.com/office/drawing/2014/main" id="{61F375DB-B03E-4981-8ACE-44C4DDAA5AE4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9" name="Freeform: Shape 60">
            <a:extLst>
              <a:ext uri="{FF2B5EF4-FFF2-40B4-BE49-F238E27FC236}">
                <a16:creationId xmlns:a16="http://schemas.microsoft.com/office/drawing/2014/main" id="{110AD5AC-3ED5-4DEE-924F-C5F57FE4AC52}"/>
              </a:ext>
            </a:extLst>
          </p:cNvPr>
          <p:cNvSpPr/>
          <p:nvPr/>
        </p:nvSpPr>
        <p:spPr>
          <a:xfrm>
            <a:off x="756173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61">
            <a:extLst>
              <a:ext uri="{FF2B5EF4-FFF2-40B4-BE49-F238E27FC236}">
                <a16:creationId xmlns:a16="http://schemas.microsoft.com/office/drawing/2014/main" id="{190E413D-DB18-4384-8EDE-E42CD929DB2A}"/>
              </a:ext>
            </a:extLst>
          </p:cNvPr>
          <p:cNvSpPr/>
          <p:nvPr/>
        </p:nvSpPr>
        <p:spPr>
          <a:xfrm>
            <a:off x="4506726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62">
            <a:extLst>
              <a:ext uri="{FF2B5EF4-FFF2-40B4-BE49-F238E27FC236}">
                <a16:creationId xmlns:a16="http://schemas.microsoft.com/office/drawing/2014/main" id="{9915E4A2-535B-4BB2-9102-A63A589E268E}"/>
              </a:ext>
            </a:extLst>
          </p:cNvPr>
          <p:cNvSpPr/>
          <p:nvPr/>
        </p:nvSpPr>
        <p:spPr>
          <a:xfrm>
            <a:off x="8257279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eeform: Shape 65">
            <a:extLst>
              <a:ext uri="{FF2B5EF4-FFF2-40B4-BE49-F238E27FC236}">
                <a16:creationId xmlns:a16="http://schemas.microsoft.com/office/drawing/2014/main" id="{FB063F95-955E-4691-AC9E-661137F8FB5C}"/>
              </a:ext>
            </a:extLst>
          </p:cNvPr>
          <p:cNvSpPr/>
          <p:nvPr/>
        </p:nvSpPr>
        <p:spPr>
          <a:xfrm rot="10800000">
            <a:off x="3171817" y="1933268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66">
            <a:extLst>
              <a:ext uri="{FF2B5EF4-FFF2-40B4-BE49-F238E27FC236}">
                <a16:creationId xmlns:a16="http://schemas.microsoft.com/office/drawing/2014/main" id="{39F859F9-ED8E-4CCD-867A-E3A86F029818}"/>
              </a:ext>
            </a:extLst>
          </p:cNvPr>
          <p:cNvSpPr/>
          <p:nvPr/>
        </p:nvSpPr>
        <p:spPr>
          <a:xfrm rot="10800000">
            <a:off x="6919437" y="1933269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67">
            <a:extLst>
              <a:ext uri="{FF2B5EF4-FFF2-40B4-BE49-F238E27FC236}">
                <a16:creationId xmlns:a16="http://schemas.microsoft.com/office/drawing/2014/main" id="{A203CA6C-F671-48D4-AF3F-51FE891BF79C}"/>
              </a:ext>
            </a:extLst>
          </p:cNvPr>
          <p:cNvSpPr/>
          <p:nvPr/>
        </p:nvSpPr>
        <p:spPr>
          <a:xfrm rot="10800000">
            <a:off x="10667057" y="1933270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68">
            <a:extLst>
              <a:ext uri="{FF2B5EF4-FFF2-40B4-BE49-F238E27FC236}">
                <a16:creationId xmlns:a16="http://schemas.microsoft.com/office/drawing/2014/main" id="{08C9C42C-8A51-4FDF-8CAA-A7AC52D7C9B3}"/>
              </a:ext>
            </a:extLst>
          </p:cNvPr>
          <p:cNvSpPr/>
          <p:nvPr/>
        </p:nvSpPr>
        <p:spPr>
          <a:xfrm>
            <a:off x="1046571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CB2BC9-590B-4215-A4F7-4999B68F7F69}"/>
              </a:ext>
            </a:extLst>
          </p:cNvPr>
          <p:cNvSpPr txBox="1"/>
          <p:nvPr/>
        </p:nvSpPr>
        <p:spPr>
          <a:xfrm>
            <a:off x="1046571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7" name="Rectangle 72">
            <a:extLst>
              <a:ext uri="{FF2B5EF4-FFF2-40B4-BE49-F238E27FC236}">
                <a16:creationId xmlns:a16="http://schemas.microsoft.com/office/drawing/2014/main" id="{628B3750-2271-421C-9ED1-02C493BAC223}"/>
              </a:ext>
            </a:extLst>
          </p:cNvPr>
          <p:cNvSpPr/>
          <p:nvPr/>
        </p:nvSpPr>
        <p:spPr>
          <a:xfrm>
            <a:off x="4770514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F0C861-68AC-4A11-B6B5-2851441D2AB9}"/>
              </a:ext>
            </a:extLst>
          </p:cNvPr>
          <p:cNvSpPr txBox="1"/>
          <p:nvPr/>
        </p:nvSpPr>
        <p:spPr>
          <a:xfrm>
            <a:off x="4770514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9" name="Rectangle 74">
            <a:extLst>
              <a:ext uri="{FF2B5EF4-FFF2-40B4-BE49-F238E27FC236}">
                <a16:creationId xmlns:a16="http://schemas.microsoft.com/office/drawing/2014/main" id="{7EA3CA31-2EB8-4955-BBAF-E5434FC0EC85}"/>
              </a:ext>
            </a:extLst>
          </p:cNvPr>
          <p:cNvSpPr/>
          <p:nvPr/>
        </p:nvSpPr>
        <p:spPr>
          <a:xfrm>
            <a:off x="8572625" y="2512780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A5DDF-7444-417B-875C-B3DA6163469D}"/>
              </a:ext>
            </a:extLst>
          </p:cNvPr>
          <p:cNvSpPr txBox="1"/>
          <p:nvPr/>
        </p:nvSpPr>
        <p:spPr>
          <a:xfrm>
            <a:off x="8572625" y="1948702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55CC811-E2A6-4DB5-A600-C9413EF3E7F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6F02C97A-D581-4792-A635-D231CF806D1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5" name="그림 개체 틀 54">
            <a:extLst>
              <a:ext uri="{FF2B5EF4-FFF2-40B4-BE49-F238E27FC236}">
                <a16:creationId xmlns:a16="http://schemas.microsoft.com/office/drawing/2014/main" id="{4D2E266B-EBA8-4C39-AEB5-EF49E639B82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F5E1534-EDBE-4202-8939-5A36404632C5}"/>
              </a:ext>
            </a:extLst>
          </p:cNvPr>
          <p:cNvGrpSpPr/>
          <p:nvPr/>
        </p:nvGrpSpPr>
        <p:grpSpPr>
          <a:xfrm>
            <a:off x="971551" y="2917159"/>
            <a:ext cx="10306051" cy="2096571"/>
            <a:chOff x="1907339" y="2917158"/>
            <a:chExt cx="8405875" cy="2096571"/>
          </a:xfrm>
        </p:grpSpPr>
        <p:sp>
          <p:nvSpPr>
            <p:cNvPr id="4" name="Chevron 2">
              <a:extLst>
                <a:ext uri="{FF2B5EF4-FFF2-40B4-BE49-F238E27FC236}">
                  <a16:creationId xmlns:a16="http://schemas.microsoft.com/office/drawing/2014/main" id="{A356C6FD-36F4-4102-82BF-AA938CAA7299}"/>
                </a:ext>
              </a:extLst>
            </p:cNvPr>
            <p:cNvSpPr/>
            <p:nvPr/>
          </p:nvSpPr>
          <p:spPr>
            <a:xfrm>
              <a:off x="1907339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5" name="Chevron 6">
              <a:extLst>
                <a:ext uri="{FF2B5EF4-FFF2-40B4-BE49-F238E27FC236}">
                  <a16:creationId xmlns:a16="http://schemas.microsoft.com/office/drawing/2014/main" id="{859C6C65-B281-4EB7-A6D5-BF1DA5B46CD3}"/>
                </a:ext>
              </a:extLst>
            </p:cNvPr>
            <p:cNvSpPr/>
            <p:nvPr/>
          </p:nvSpPr>
          <p:spPr>
            <a:xfrm>
              <a:off x="3856632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DAE72985-9E5C-4299-8226-B9A3694A1903}"/>
                </a:ext>
              </a:extLst>
            </p:cNvPr>
            <p:cNvSpPr/>
            <p:nvPr/>
          </p:nvSpPr>
          <p:spPr>
            <a:xfrm>
              <a:off x="5809001" y="2917158"/>
              <a:ext cx="988746" cy="2096571"/>
            </a:xfrm>
            <a:prstGeom prst="chevron">
              <a:avLst>
                <a:gd name="adj" fmla="val 82608"/>
              </a:avLst>
            </a:prstGeom>
            <a:solidFill>
              <a:schemeClr val="tx1">
                <a:lumMod val="75000"/>
                <a:lumOff val="25000"/>
              </a:schemeClr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970FEFB6-390B-4464-AF5D-0E3A9F615FC1}"/>
                </a:ext>
              </a:extLst>
            </p:cNvPr>
            <p:cNvSpPr/>
            <p:nvPr/>
          </p:nvSpPr>
          <p:spPr>
            <a:xfrm>
              <a:off x="6108505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8" name="Chevron 15">
              <a:extLst>
                <a:ext uri="{FF2B5EF4-FFF2-40B4-BE49-F238E27FC236}">
                  <a16:creationId xmlns:a16="http://schemas.microsoft.com/office/drawing/2014/main" id="{CDF70E75-1BEA-4927-8F82-EB44B354E99C}"/>
                </a:ext>
              </a:extLst>
            </p:cNvPr>
            <p:cNvSpPr/>
            <p:nvPr/>
          </p:nvSpPr>
          <p:spPr>
            <a:xfrm>
              <a:off x="8073732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4BFC7628-841D-491B-908B-981CE4D388FB}"/>
              </a:ext>
            </a:extLst>
          </p:cNvPr>
          <p:cNvGrpSpPr/>
          <p:nvPr/>
        </p:nvGrpSpPr>
        <p:grpSpPr>
          <a:xfrm>
            <a:off x="1527864" y="3062544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1DFD88-0FA9-471F-8820-7904456EE8A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899D24-7B6A-4107-8176-ED1B8BEAA19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A1D3D15F-CAEE-41FB-BC3B-5E7641FEE14B}"/>
              </a:ext>
            </a:extLst>
          </p:cNvPr>
          <p:cNvGrpSpPr/>
          <p:nvPr/>
        </p:nvGrpSpPr>
        <p:grpSpPr>
          <a:xfrm>
            <a:off x="3931111" y="3062544"/>
            <a:ext cx="1727068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201088-F33F-4804-91B6-33C10027F03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224B82-E3A9-476F-9AD0-80509AE8695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4F2D709E-38B3-4A4B-A89A-15EA992D9719}"/>
              </a:ext>
            </a:extLst>
          </p:cNvPr>
          <p:cNvGrpSpPr/>
          <p:nvPr/>
        </p:nvGrpSpPr>
        <p:grpSpPr>
          <a:xfrm>
            <a:off x="6687809" y="4190324"/>
            <a:ext cx="1727068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45B2C4-699F-410E-BD19-634A98012E0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2DC268-BFB7-4E7C-BAF9-D8E99C78E53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FD69F62B-42C7-43BD-8285-B736394FE234}"/>
              </a:ext>
            </a:extLst>
          </p:cNvPr>
          <p:cNvGrpSpPr/>
          <p:nvPr/>
        </p:nvGrpSpPr>
        <p:grpSpPr>
          <a:xfrm>
            <a:off x="9138681" y="4190324"/>
            <a:ext cx="1727068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BE9209-B049-4987-9238-4ADB9F6290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2D0883-2DDD-4BE1-8558-2B86A97CF5F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BAE60920-1442-4EC0-BE17-E86201C25313}"/>
              </a:ext>
            </a:extLst>
          </p:cNvPr>
          <p:cNvGrpSpPr/>
          <p:nvPr/>
        </p:nvGrpSpPr>
        <p:grpSpPr>
          <a:xfrm>
            <a:off x="6240016" y="2725694"/>
            <a:ext cx="2879516" cy="1237246"/>
            <a:chOff x="3017859" y="4283314"/>
            <a:chExt cx="2068609" cy="1237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00EB3A-F87C-4F44-85EB-DA43746D8EC0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38725E-4437-4561-8042-AC40098E5C42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039A7BC3-54DA-4125-ACD7-3D9115DA2A90}"/>
              </a:ext>
            </a:extLst>
          </p:cNvPr>
          <p:cNvGrpSpPr/>
          <p:nvPr/>
        </p:nvGrpSpPr>
        <p:grpSpPr>
          <a:xfrm>
            <a:off x="3288492" y="3980148"/>
            <a:ext cx="2879516" cy="1237246"/>
            <a:chOff x="3017859" y="4283314"/>
            <a:chExt cx="2068609" cy="1237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E875EC-4310-405F-BC2F-45397F1E1972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B57997-C792-4611-BD74-A1E3EA996460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F728D2F6-7D98-42B7-B83B-6F18C669B8AE}"/>
              </a:ext>
            </a:extLst>
          </p:cNvPr>
          <p:cNvGrpSpPr/>
          <p:nvPr/>
        </p:nvGrpSpPr>
        <p:grpSpPr>
          <a:xfrm>
            <a:off x="971550" y="1756112"/>
            <a:ext cx="2879516" cy="1052580"/>
            <a:chOff x="3017859" y="4283314"/>
            <a:chExt cx="2068609" cy="10525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1CB935-DBAD-418C-A8F2-FE45DD85D321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1FA140-3FE4-4811-938B-DC7AF4F6DFA1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A0EF96CB-6099-4324-B0B1-C31B4EA6A8CE}"/>
              </a:ext>
            </a:extLst>
          </p:cNvPr>
          <p:cNvGrpSpPr/>
          <p:nvPr/>
        </p:nvGrpSpPr>
        <p:grpSpPr>
          <a:xfrm>
            <a:off x="8398085" y="5105110"/>
            <a:ext cx="2879516" cy="1052580"/>
            <a:chOff x="3017859" y="4283314"/>
            <a:chExt cx="2068609" cy="10525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CAC043-408B-4B52-B26A-BF93D9A21EBA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2B6EE7-D506-4AFE-B7DC-A7A0DF361EE1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8387B6C3-5D88-42A8-A9B3-099986131670}"/>
              </a:ext>
            </a:extLst>
          </p:cNvPr>
          <p:cNvGrpSpPr/>
          <p:nvPr/>
        </p:nvGrpSpPr>
        <p:grpSpPr>
          <a:xfrm>
            <a:off x="2471136" y="3363195"/>
            <a:ext cx="1908680" cy="1909735"/>
            <a:chOff x="2265079" y="1581548"/>
            <a:chExt cx="3028217" cy="3029891"/>
          </a:xfrm>
        </p:grpSpPr>
        <p:sp>
          <p:nvSpPr>
            <p:cNvPr id="74" name="Freeform: Shape 3">
              <a:extLst>
                <a:ext uri="{FF2B5EF4-FFF2-40B4-BE49-F238E27FC236}">
                  <a16:creationId xmlns:a16="http://schemas.microsoft.com/office/drawing/2014/main" id="{36B55EDF-C023-4B50-BF59-8E4C50FE4F05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">
              <a:extLst>
                <a:ext uri="{FF2B5EF4-FFF2-40B4-BE49-F238E27FC236}">
                  <a16:creationId xmlns:a16="http://schemas.microsoft.com/office/drawing/2014/main" id="{54D915A5-4B3A-4585-9826-D750A56B55DE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2914E6C-C3E5-42BF-B8E4-A779B6544BC8}"/>
              </a:ext>
            </a:extLst>
          </p:cNvPr>
          <p:cNvGrpSpPr/>
          <p:nvPr/>
        </p:nvGrpSpPr>
        <p:grpSpPr>
          <a:xfrm>
            <a:off x="1610922" y="4311142"/>
            <a:ext cx="1238196" cy="1088623"/>
            <a:chOff x="3983887" y="4061275"/>
            <a:chExt cx="2122406" cy="1866023"/>
          </a:xfrm>
        </p:grpSpPr>
        <p:grpSp>
          <p:nvGrpSpPr>
            <p:cNvPr id="59" name="Group 6">
              <a:extLst>
                <a:ext uri="{FF2B5EF4-FFF2-40B4-BE49-F238E27FC236}">
                  <a16:creationId xmlns:a16="http://schemas.microsoft.com/office/drawing/2014/main" id="{EE1A3E43-61E5-456F-A778-7B52873D49B0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Freeform 15">
                <a:extLst>
                  <a:ext uri="{FF2B5EF4-FFF2-40B4-BE49-F238E27FC236}">
                    <a16:creationId xmlns:a16="http://schemas.microsoft.com/office/drawing/2014/main" id="{C7A8223F-C778-4395-80B1-0503106E305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3" name="Rectangle 22">
                <a:extLst>
                  <a:ext uri="{FF2B5EF4-FFF2-40B4-BE49-F238E27FC236}">
                    <a16:creationId xmlns:a16="http://schemas.microsoft.com/office/drawing/2014/main" id="{D72986DD-C792-42A7-B891-DA35BFC51493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08BAD4E5-0895-446F-9ECE-3D50F8CEC2FC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 18">
                <a:extLst>
                  <a:ext uri="{FF2B5EF4-FFF2-40B4-BE49-F238E27FC236}">
                    <a16:creationId xmlns:a16="http://schemas.microsoft.com/office/drawing/2014/main" id="{1ED8E4FA-B431-4253-94B6-6570885748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Freeform 19">
                <a:extLst>
                  <a:ext uri="{FF2B5EF4-FFF2-40B4-BE49-F238E27FC236}">
                    <a16:creationId xmlns:a16="http://schemas.microsoft.com/office/drawing/2014/main" id="{53B461BE-B321-422B-9AC4-3810895E417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8">
              <a:extLst>
                <a:ext uri="{FF2B5EF4-FFF2-40B4-BE49-F238E27FC236}">
                  <a16:creationId xmlns:a16="http://schemas.microsoft.com/office/drawing/2014/main" id="{8989DB47-598E-461E-A46B-E01F389092BF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7F91A83A-7F07-46F3-A7EC-6AED3B5839D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9" name="Rectangle 22">
                <a:extLst>
                  <a:ext uri="{FF2B5EF4-FFF2-40B4-BE49-F238E27FC236}">
                    <a16:creationId xmlns:a16="http://schemas.microsoft.com/office/drawing/2014/main" id="{C0362CBF-BF3C-48A2-A188-D3157269E8DB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2" name="Group 9">
              <a:extLst>
                <a:ext uri="{FF2B5EF4-FFF2-40B4-BE49-F238E27FC236}">
                  <a16:creationId xmlns:a16="http://schemas.microsoft.com/office/drawing/2014/main" id="{1EEAE9AC-CD10-45E8-882F-954C8EC7E56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086C3FF0-CE05-4051-B6D3-6A7089D568D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7" name="Rectangle 22">
                <a:extLst>
                  <a:ext uri="{FF2B5EF4-FFF2-40B4-BE49-F238E27FC236}">
                    <a16:creationId xmlns:a16="http://schemas.microsoft.com/office/drawing/2014/main" id="{D82747AA-6972-4E68-B2FD-E6E8B88FCBE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3" name="Group 10">
              <a:extLst>
                <a:ext uri="{FF2B5EF4-FFF2-40B4-BE49-F238E27FC236}">
                  <a16:creationId xmlns:a16="http://schemas.microsoft.com/office/drawing/2014/main" id="{E2A8B22C-2CD5-4CB5-A64B-A2736368A669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31CE0118-1C4F-421B-AFC0-2AFFB5D2B9B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1E97507F-B255-4714-B669-64794E760096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A8A4F170-711B-4560-80C2-479748450FE5}"/>
              </a:ext>
            </a:extLst>
          </p:cNvPr>
          <p:cNvGrpSpPr/>
          <p:nvPr/>
        </p:nvGrpSpPr>
        <p:grpSpPr>
          <a:xfrm flipH="1">
            <a:off x="4038185" y="4308303"/>
            <a:ext cx="1238196" cy="1088623"/>
            <a:chOff x="3983887" y="4061275"/>
            <a:chExt cx="2122406" cy="1866023"/>
          </a:xfrm>
        </p:grpSpPr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567884DB-4D70-4F10-BD9D-1F0A7C3EC9CF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28547E7B-7B71-4037-9866-2D9314B9D73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15235237-CC26-400C-89FE-0D31A58BF7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23">
              <a:extLst>
                <a:ext uri="{FF2B5EF4-FFF2-40B4-BE49-F238E27FC236}">
                  <a16:creationId xmlns:a16="http://schemas.microsoft.com/office/drawing/2014/main" id="{00FE81FE-B08C-4EFF-A494-829F9849AAA7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54E64AE0-CB11-45CF-8BD3-09E8A89A4C9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33AC1EA6-6E5F-4C41-AE32-3AEF6216D23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24">
              <a:extLst>
                <a:ext uri="{FF2B5EF4-FFF2-40B4-BE49-F238E27FC236}">
                  <a16:creationId xmlns:a16="http://schemas.microsoft.com/office/drawing/2014/main" id="{FCFF7708-7E7A-456D-B6A6-F488E6C8A233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5BE4372C-9F19-4A68-A686-C782291C9AB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Rectangle 22">
                <a:extLst>
                  <a:ext uri="{FF2B5EF4-FFF2-40B4-BE49-F238E27FC236}">
                    <a16:creationId xmlns:a16="http://schemas.microsoft.com/office/drawing/2014/main" id="{ABAE2DCF-4D44-4C37-A3B3-C80745F2490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" name="Group 25">
              <a:extLst>
                <a:ext uri="{FF2B5EF4-FFF2-40B4-BE49-F238E27FC236}">
                  <a16:creationId xmlns:a16="http://schemas.microsoft.com/office/drawing/2014/main" id="{E2F8F408-25F9-4734-B0C9-36EED9E1C195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06B73BBF-C9ED-4B0C-B05E-EDEFF6E70AB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EFC2371B-DB36-4A21-9778-B469B7A8774F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id="{CFCA6AB7-807F-4E95-9FE9-64697998BAB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833B36C7-8C6E-41D0-87CF-E18E8267060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BF364AE2-BFA1-4B8B-A5D2-ACD2242C69C0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E84F000D-5702-4EF5-AC41-BCE44F787D50}"/>
              </a:ext>
            </a:extLst>
          </p:cNvPr>
          <p:cNvGrpSpPr/>
          <p:nvPr/>
        </p:nvGrpSpPr>
        <p:grpSpPr>
          <a:xfrm>
            <a:off x="640474" y="2974132"/>
            <a:ext cx="1284870" cy="1095629"/>
            <a:chOff x="640474" y="2974132"/>
            <a:chExt cx="1284870" cy="1095629"/>
          </a:xfrm>
        </p:grpSpPr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id="{CBFAD01A-9AA2-4F96-80C9-B2237C70E704}"/>
                </a:ext>
              </a:extLst>
            </p:cNvPr>
            <p:cNvSpPr/>
            <p:nvPr/>
          </p:nvSpPr>
          <p:spPr>
            <a:xfrm>
              <a:off x="850308" y="3064549"/>
              <a:ext cx="709446" cy="589571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">
              <a:extLst>
                <a:ext uri="{FF2B5EF4-FFF2-40B4-BE49-F238E27FC236}">
                  <a16:creationId xmlns:a16="http://schemas.microsoft.com/office/drawing/2014/main" id="{BD1CA85C-82F7-479A-B0C7-F53D5D2E8E3A}"/>
                </a:ext>
              </a:extLst>
            </p:cNvPr>
            <p:cNvSpPr/>
            <p:nvPr/>
          </p:nvSpPr>
          <p:spPr>
            <a:xfrm>
              <a:off x="1391215" y="3185947"/>
              <a:ext cx="534129" cy="883814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id="{8A07D6A9-86B5-43F1-946E-24E70D080822}"/>
                </a:ext>
              </a:extLst>
            </p:cNvPr>
            <p:cNvSpPr/>
            <p:nvPr/>
          </p:nvSpPr>
          <p:spPr>
            <a:xfrm>
              <a:off x="640474" y="2974132"/>
              <a:ext cx="551477" cy="61935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9F3032D7-ED8F-4638-AA55-6D0EF68F4B3D}"/>
              </a:ext>
            </a:extLst>
          </p:cNvPr>
          <p:cNvGrpSpPr/>
          <p:nvPr/>
        </p:nvGrpSpPr>
        <p:grpSpPr>
          <a:xfrm>
            <a:off x="2069658" y="1514595"/>
            <a:ext cx="1113218" cy="1331706"/>
            <a:chOff x="4200129" y="1047775"/>
            <a:chExt cx="1554866" cy="1860035"/>
          </a:xfrm>
        </p:grpSpPr>
        <p:sp>
          <p:nvSpPr>
            <p:cNvPr id="33" name="Freeform: Shape 42">
              <a:extLst>
                <a:ext uri="{FF2B5EF4-FFF2-40B4-BE49-F238E27FC236}">
                  <a16:creationId xmlns:a16="http://schemas.microsoft.com/office/drawing/2014/main" id="{8D430BC0-ECFA-4D58-A572-2CD73A91D5D5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3">
              <a:extLst>
                <a:ext uri="{FF2B5EF4-FFF2-40B4-BE49-F238E27FC236}">
                  <a16:creationId xmlns:a16="http://schemas.microsoft.com/office/drawing/2014/main" id="{0765613B-E3E9-4122-A1BB-5B04CBEA0312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4">
              <a:extLst>
                <a:ext uri="{FF2B5EF4-FFF2-40B4-BE49-F238E27FC236}">
                  <a16:creationId xmlns:a16="http://schemas.microsoft.com/office/drawing/2014/main" id="{6F40597E-A9CC-40E5-BA24-97B509F78DAC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5">
              <a:extLst>
                <a:ext uri="{FF2B5EF4-FFF2-40B4-BE49-F238E27FC236}">
                  <a16:creationId xmlns:a16="http://schemas.microsoft.com/office/drawing/2014/main" id="{B8A44616-EE0D-4723-A48F-8E6A59EFA47E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6">
              <a:extLst>
                <a:ext uri="{FF2B5EF4-FFF2-40B4-BE49-F238E27FC236}">
                  <a16:creationId xmlns:a16="http://schemas.microsoft.com/office/drawing/2014/main" id="{AB7865A3-6F47-40BF-BF0D-2F3F5F2C5F4A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81">
              <a:extLst>
                <a:ext uri="{FF2B5EF4-FFF2-40B4-BE49-F238E27FC236}">
                  <a16:creationId xmlns:a16="http://schemas.microsoft.com/office/drawing/2014/main" id="{7D6CF406-30E0-4C4A-91AF-B98FFAE9487C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39" name="Freeform: Shape 48">
                <a:extLst>
                  <a:ext uri="{FF2B5EF4-FFF2-40B4-BE49-F238E27FC236}">
                    <a16:creationId xmlns:a16="http://schemas.microsoft.com/office/drawing/2014/main" id="{76794BCB-F4BF-4F18-B423-E518D643798D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9">
                <a:extLst>
                  <a:ext uri="{FF2B5EF4-FFF2-40B4-BE49-F238E27FC236}">
                    <a16:creationId xmlns:a16="http://schemas.microsoft.com/office/drawing/2014/main" id="{F97BFC8D-CCF7-43C8-B767-51175554AE08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F8DDDD82-6BEF-4F85-81DC-0198BB2320E5}"/>
              </a:ext>
            </a:extLst>
          </p:cNvPr>
          <p:cNvGrpSpPr/>
          <p:nvPr/>
        </p:nvGrpSpPr>
        <p:grpSpPr>
          <a:xfrm>
            <a:off x="3761816" y="1528410"/>
            <a:ext cx="1277334" cy="1323036"/>
            <a:chOff x="6563619" y="1067070"/>
            <a:chExt cx="1784092" cy="1847925"/>
          </a:xfrm>
        </p:grpSpPr>
        <p:sp>
          <p:nvSpPr>
            <p:cNvPr id="29" name="Freeform: Shape 51">
              <a:extLst>
                <a:ext uri="{FF2B5EF4-FFF2-40B4-BE49-F238E27FC236}">
                  <a16:creationId xmlns:a16="http://schemas.microsoft.com/office/drawing/2014/main" id="{84F68E70-5401-459D-84EA-EB3DECB5926E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2">
              <a:extLst>
                <a:ext uri="{FF2B5EF4-FFF2-40B4-BE49-F238E27FC236}">
                  <a16:creationId xmlns:a16="http://schemas.microsoft.com/office/drawing/2014/main" id="{16C6C7BE-1CBC-4CD0-A7D4-EE33F703BD8A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3">
              <a:extLst>
                <a:ext uri="{FF2B5EF4-FFF2-40B4-BE49-F238E27FC236}">
                  <a16:creationId xmlns:a16="http://schemas.microsoft.com/office/drawing/2014/main" id="{E3E275DC-6EF2-4852-800E-6DA3B4D6B91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4">
              <a:extLst>
                <a:ext uri="{FF2B5EF4-FFF2-40B4-BE49-F238E27FC236}">
                  <a16:creationId xmlns:a16="http://schemas.microsoft.com/office/drawing/2014/main" id="{CFB0D39B-5EBA-46F3-AE8E-A2C61B62EB2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4DE8D14D-9877-4AAA-8C74-BB3557497973}"/>
              </a:ext>
            </a:extLst>
          </p:cNvPr>
          <p:cNvGrpSpPr/>
          <p:nvPr/>
        </p:nvGrpSpPr>
        <p:grpSpPr>
          <a:xfrm>
            <a:off x="4929740" y="3068964"/>
            <a:ext cx="1271294" cy="1030672"/>
            <a:chOff x="8213001" y="3218811"/>
            <a:chExt cx="1775655" cy="1439571"/>
          </a:xfrm>
        </p:grpSpPr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id="{F0BA9027-310F-480A-9301-BC80F41BCBFF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7">
              <a:extLst>
                <a:ext uri="{FF2B5EF4-FFF2-40B4-BE49-F238E27FC236}">
                  <a16:creationId xmlns:a16="http://schemas.microsoft.com/office/drawing/2014/main" id="{BE9D2D4F-57F9-4CA0-A2C3-BBEF40DE2C1B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8">
              <a:extLst>
                <a:ext uri="{FF2B5EF4-FFF2-40B4-BE49-F238E27FC236}">
                  <a16:creationId xmlns:a16="http://schemas.microsoft.com/office/drawing/2014/main" id="{277D4205-3229-4AD0-B3C9-864E05F2597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9">
              <a:extLst>
                <a:ext uri="{FF2B5EF4-FFF2-40B4-BE49-F238E27FC236}">
                  <a16:creationId xmlns:a16="http://schemas.microsoft.com/office/drawing/2014/main" id="{E33F82C9-2855-4E39-8F0B-364E2F7D90C5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0">
              <a:extLst>
                <a:ext uri="{FF2B5EF4-FFF2-40B4-BE49-F238E27FC236}">
                  <a16:creationId xmlns:a16="http://schemas.microsoft.com/office/drawing/2014/main" id="{A240E7C2-5FBA-49F8-B102-66AA36C0801B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61">
              <a:extLst>
                <a:ext uri="{FF2B5EF4-FFF2-40B4-BE49-F238E27FC236}">
                  <a16:creationId xmlns:a16="http://schemas.microsoft.com/office/drawing/2014/main" id="{7BF1F747-3708-4810-BFAF-3C5E7963B218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2">
              <a:extLst>
                <a:ext uri="{FF2B5EF4-FFF2-40B4-BE49-F238E27FC236}">
                  <a16:creationId xmlns:a16="http://schemas.microsoft.com/office/drawing/2014/main" id="{5CDB96A3-1D77-4397-AADD-BAA9679AE9D7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3">
              <a:extLst>
                <a:ext uri="{FF2B5EF4-FFF2-40B4-BE49-F238E27FC236}">
                  <a16:creationId xmlns:a16="http://schemas.microsoft.com/office/drawing/2014/main" id="{91F4F3B0-AE06-4536-A420-17D7835271FB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9474A0A0-5DD9-4A6E-9E2D-8BBC992DA97B}"/>
              </a:ext>
            </a:extLst>
          </p:cNvPr>
          <p:cNvGrpSpPr/>
          <p:nvPr/>
        </p:nvGrpSpPr>
        <p:grpSpPr>
          <a:xfrm>
            <a:off x="1565936" y="2449190"/>
            <a:ext cx="3727360" cy="1784885"/>
            <a:chOff x="3496565" y="2353154"/>
            <a:chExt cx="5206119" cy="2493004"/>
          </a:xfrm>
        </p:grpSpPr>
        <p:sp>
          <p:nvSpPr>
            <p:cNvPr id="17" name="Freeform: Shape 65">
              <a:extLst>
                <a:ext uri="{FF2B5EF4-FFF2-40B4-BE49-F238E27FC236}">
                  <a16:creationId xmlns:a16="http://schemas.microsoft.com/office/drawing/2014/main" id="{F012638F-70AC-41A7-ACBE-27CE7DC24494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66">
              <a:extLst>
                <a:ext uri="{FF2B5EF4-FFF2-40B4-BE49-F238E27FC236}">
                  <a16:creationId xmlns:a16="http://schemas.microsoft.com/office/drawing/2014/main" id="{D0BE7308-28D5-4D10-939D-755786606D26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67">
              <a:extLst>
                <a:ext uri="{FF2B5EF4-FFF2-40B4-BE49-F238E27FC236}">
                  <a16:creationId xmlns:a16="http://schemas.microsoft.com/office/drawing/2014/main" id="{6A48C990-9CD8-471E-8936-71B2A61F803B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68">
              <a:extLst>
                <a:ext uri="{FF2B5EF4-FFF2-40B4-BE49-F238E27FC236}">
                  <a16:creationId xmlns:a16="http://schemas.microsoft.com/office/drawing/2014/main" id="{CCF88DBD-3F46-44C2-A7C4-56CD8051D64B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rapezoid 24">
            <a:extLst>
              <a:ext uri="{FF2B5EF4-FFF2-40B4-BE49-F238E27FC236}">
                <a16:creationId xmlns:a16="http://schemas.microsoft.com/office/drawing/2014/main" id="{0BABE027-EC3B-4F95-BA79-A98BCB2E74C7}"/>
              </a:ext>
            </a:extLst>
          </p:cNvPr>
          <p:cNvSpPr>
            <a:spLocks noChangeAspect="1"/>
          </p:cNvSpPr>
          <p:nvPr/>
        </p:nvSpPr>
        <p:spPr>
          <a:xfrm rot="8369018">
            <a:off x="1911492" y="3541997"/>
            <a:ext cx="332015" cy="33517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68F868C3-269E-4C6B-8B6D-547637BD3F65}"/>
              </a:ext>
            </a:extLst>
          </p:cNvPr>
          <p:cNvSpPr>
            <a:spLocks noChangeAspect="1"/>
          </p:cNvSpPr>
          <p:nvPr/>
        </p:nvSpPr>
        <p:spPr>
          <a:xfrm>
            <a:off x="2693374" y="2817788"/>
            <a:ext cx="343995" cy="30148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Freeform: Shape 71">
            <a:extLst>
              <a:ext uri="{FF2B5EF4-FFF2-40B4-BE49-F238E27FC236}">
                <a16:creationId xmlns:a16="http://schemas.microsoft.com/office/drawing/2014/main" id="{AF3D6973-5D26-4626-ABF5-856DF766B1EC}"/>
              </a:ext>
            </a:extLst>
          </p:cNvPr>
          <p:cNvSpPr/>
          <p:nvPr/>
        </p:nvSpPr>
        <p:spPr>
          <a:xfrm rot="5400000">
            <a:off x="4683855" y="3670341"/>
            <a:ext cx="232001" cy="23234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Frame 1">
            <a:extLst>
              <a:ext uri="{FF2B5EF4-FFF2-40B4-BE49-F238E27FC236}">
                <a16:creationId xmlns:a16="http://schemas.microsoft.com/office/drawing/2014/main" id="{76B7DC71-BBED-4BB3-8252-0A3E1A10D4B2}"/>
              </a:ext>
            </a:extLst>
          </p:cNvPr>
          <p:cNvSpPr/>
          <p:nvPr/>
        </p:nvSpPr>
        <p:spPr>
          <a:xfrm>
            <a:off x="3899476" y="2789979"/>
            <a:ext cx="241642" cy="32648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76" name="Oval 74">
            <a:extLst>
              <a:ext uri="{FF2B5EF4-FFF2-40B4-BE49-F238E27FC236}">
                <a16:creationId xmlns:a16="http://schemas.microsoft.com/office/drawing/2014/main" id="{5530B137-A017-4EB2-9326-32C565E1D72C}"/>
              </a:ext>
            </a:extLst>
          </p:cNvPr>
          <p:cNvSpPr/>
          <p:nvPr/>
        </p:nvSpPr>
        <p:spPr>
          <a:xfrm>
            <a:off x="7205536" y="1593462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Oval 75">
            <a:extLst>
              <a:ext uri="{FF2B5EF4-FFF2-40B4-BE49-F238E27FC236}">
                <a16:creationId xmlns:a16="http://schemas.microsoft.com/office/drawing/2014/main" id="{B644AC23-7CD9-4833-A906-C6F92FEA31F8}"/>
              </a:ext>
            </a:extLst>
          </p:cNvPr>
          <p:cNvSpPr/>
          <p:nvPr/>
        </p:nvSpPr>
        <p:spPr>
          <a:xfrm>
            <a:off x="7205536" y="2088078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Oval 76">
            <a:extLst>
              <a:ext uri="{FF2B5EF4-FFF2-40B4-BE49-F238E27FC236}">
                <a16:creationId xmlns:a16="http://schemas.microsoft.com/office/drawing/2014/main" id="{A0CB9258-7972-4402-8B5D-102EDD9A8580}"/>
              </a:ext>
            </a:extLst>
          </p:cNvPr>
          <p:cNvSpPr/>
          <p:nvPr/>
        </p:nvSpPr>
        <p:spPr>
          <a:xfrm>
            <a:off x="7205536" y="2582694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Oval 77">
            <a:extLst>
              <a:ext uri="{FF2B5EF4-FFF2-40B4-BE49-F238E27FC236}">
                <a16:creationId xmlns:a16="http://schemas.microsoft.com/office/drawing/2014/main" id="{104AF5D7-2F8D-45AF-9219-4093999DDE48}"/>
              </a:ext>
            </a:extLst>
          </p:cNvPr>
          <p:cNvSpPr/>
          <p:nvPr/>
        </p:nvSpPr>
        <p:spPr>
          <a:xfrm>
            <a:off x="7205536" y="3077311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EF624F9-FAB6-4C20-8E0F-5CD64548CC6F}"/>
              </a:ext>
            </a:extLst>
          </p:cNvPr>
          <p:cNvSpPr txBox="1"/>
          <p:nvPr/>
        </p:nvSpPr>
        <p:spPr>
          <a:xfrm>
            <a:off x="7480408" y="1541539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6C5F9E-220D-469C-B5C0-EE3E1B81D8A6}"/>
              </a:ext>
            </a:extLst>
          </p:cNvPr>
          <p:cNvSpPr txBox="1"/>
          <p:nvPr/>
        </p:nvSpPr>
        <p:spPr>
          <a:xfrm>
            <a:off x="7480408" y="2036155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BED0323-58F0-4D50-95C5-A32F10E80A1C}"/>
              </a:ext>
            </a:extLst>
          </p:cNvPr>
          <p:cNvSpPr txBox="1"/>
          <p:nvPr/>
        </p:nvSpPr>
        <p:spPr>
          <a:xfrm>
            <a:off x="7480408" y="2530771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DF0484B-C644-431B-89FF-16DD8F2E665C}"/>
              </a:ext>
            </a:extLst>
          </p:cNvPr>
          <p:cNvSpPr txBox="1"/>
          <p:nvPr/>
        </p:nvSpPr>
        <p:spPr>
          <a:xfrm>
            <a:off x="7480408" y="302538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12F6D77-F043-4E25-804B-24E60E2073EB}"/>
              </a:ext>
            </a:extLst>
          </p:cNvPr>
          <p:cNvSpPr txBox="1"/>
          <p:nvPr/>
        </p:nvSpPr>
        <p:spPr>
          <a:xfrm>
            <a:off x="7199125" y="3610975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EAFCF9E-7DC6-43FE-BD86-4953BA2BE8EB}"/>
              </a:ext>
            </a:extLst>
          </p:cNvPr>
          <p:cNvSpPr txBox="1"/>
          <p:nvPr/>
        </p:nvSpPr>
        <p:spPr>
          <a:xfrm>
            <a:off x="7310974" y="4380416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1BADC8B-A0A3-42EB-930E-475CFC208381}"/>
              </a:ext>
            </a:extLst>
          </p:cNvPr>
          <p:cNvSpPr txBox="1"/>
          <p:nvPr/>
        </p:nvSpPr>
        <p:spPr>
          <a:xfrm>
            <a:off x="8564612" y="3457180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7" name="Round Same Side Corner Rectangle 8">
            <a:extLst>
              <a:ext uri="{FF2B5EF4-FFF2-40B4-BE49-F238E27FC236}">
                <a16:creationId xmlns:a16="http://schemas.microsoft.com/office/drawing/2014/main" id="{1DF5DE0E-B6AC-4705-951E-85AEA04719B9}"/>
              </a:ext>
            </a:extLst>
          </p:cNvPr>
          <p:cNvSpPr/>
          <p:nvPr/>
        </p:nvSpPr>
        <p:spPr>
          <a:xfrm flipH="1">
            <a:off x="6602364" y="5204303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C6E9B68-60D8-448C-A517-66052FDC81C5}"/>
              </a:ext>
            </a:extLst>
          </p:cNvPr>
          <p:cNvSpPr txBox="1"/>
          <p:nvPr/>
        </p:nvSpPr>
        <p:spPr>
          <a:xfrm>
            <a:off x="6957942" y="536530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Round Same Side Corner Rectangle 20">
            <a:extLst>
              <a:ext uri="{FF2B5EF4-FFF2-40B4-BE49-F238E27FC236}">
                <a16:creationId xmlns:a16="http://schemas.microsoft.com/office/drawing/2014/main" id="{4371ACD5-3F2C-4ED4-9B7B-EDC6189E1366}"/>
              </a:ext>
            </a:extLst>
          </p:cNvPr>
          <p:cNvSpPr/>
          <p:nvPr/>
        </p:nvSpPr>
        <p:spPr>
          <a:xfrm rot="10800000">
            <a:off x="9196685" y="5195238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00CE41A-E3E9-47C0-8F36-BF2EC5BE6FC4}"/>
              </a:ext>
            </a:extLst>
          </p:cNvPr>
          <p:cNvSpPr txBox="1"/>
          <p:nvPr/>
        </p:nvSpPr>
        <p:spPr>
          <a:xfrm>
            <a:off x="9596833" y="5365302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F7B042-C7BE-40AD-BCBF-DD6D0AF74285}"/>
              </a:ext>
            </a:extLst>
          </p:cNvPr>
          <p:cNvSpPr txBox="1"/>
          <p:nvPr/>
        </p:nvSpPr>
        <p:spPr>
          <a:xfrm>
            <a:off x="7646308" y="5149857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925AF7-9FCD-463F-A2C0-751F0C2ABA81}"/>
              </a:ext>
            </a:extLst>
          </p:cNvPr>
          <p:cNvSpPr txBox="1"/>
          <p:nvPr/>
        </p:nvSpPr>
        <p:spPr>
          <a:xfrm>
            <a:off x="10292352" y="5149857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4A861F69-BD00-4EE6-93D4-D0F267C45884}"/>
              </a:ext>
            </a:extLst>
          </p:cNvPr>
          <p:cNvSpPr/>
          <p:nvPr/>
        </p:nvSpPr>
        <p:spPr>
          <a:xfrm>
            <a:off x="4829948" y="2505385"/>
            <a:ext cx="6743791" cy="39408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7E2E277-79B4-4D88-8A23-EB268C8520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BE256A-7E32-4D77-BAFE-9A285701793C}"/>
              </a:ext>
            </a:extLst>
          </p:cNvPr>
          <p:cNvSpPr txBox="1">
            <a:spLocks/>
          </p:cNvSpPr>
          <p:nvPr/>
        </p:nvSpPr>
        <p:spPr>
          <a:xfrm>
            <a:off x="1000289" y="534476"/>
            <a:ext cx="3092411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</a:t>
            </a:r>
            <a:r>
              <a:rPr lang="en-US" altLang="ko-KR" sz="2800" b="1" dirty="0">
                <a:solidFill>
                  <a:srgbClr val="FAB117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rgbClr val="5D6268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C2366-808A-424D-BF6F-329EAAC6128A}"/>
              </a:ext>
            </a:extLst>
          </p:cNvPr>
          <p:cNvSpPr txBox="1"/>
          <p:nvPr/>
        </p:nvSpPr>
        <p:spPr>
          <a:xfrm>
            <a:off x="618261" y="2435407"/>
            <a:ext cx="347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24379-210C-4867-903F-66A2CF3A20FE}"/>
              </a:ext>
            </a:extLst>
          </p:cNvPr>
          <p:cNvSpPr txBox="1"/>
          <p:nvPr/>
        </p:nvSpPr>
        <p:spPr>
          <a:xfrm>
            <a:off x="1000289" y="3442822"/>
            <a:ext cx="30987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5DAAA69C-3CB8-4C69-B29A-8D9E69ADDE44}"/>
              </a:ext>
            </a:extLst>
          </p:cNvPr>
          <p:cNvGrpSpPr/>
          <p:nvPr/>
        </p:nvGrpSpPr>
        <p:grpSpPr>
          <a:xfrm>
            <a:off x="2956425" y="2035599"/>
            <a:ext cx="1080120" cy="116632"/>
            <a:chOff x="4031940" y="0"/>
            <a:chExt cx="1080120" cy="116632"/>
          </a:xfrm>
        </p:grpSpPr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6ADF3FB6-B13A-4B03-9F01-6E28469CA3C9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58C3C1BA-FDA4-4FA3-BB98-6EF6A886A2F8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B5CC18-7488-46D4-A4C1-C5DAC576C6C6}"/>
              </a:ext>
            </a:extLst>
          </p:cNvPr>
          <p:cNvSpPr txBox="1"/>
          <p:nvPr/>
        </p:nvSpPr>
        <p:spPr>
          <a:xfrm>
            <a:off x="5287913" y="534476"/>
            <a:ext cx="5821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05771E8-1811-43A6-B208-5E1A16DA9CA8}"/>
              </a:ext>
            </a:extLst>
          </p:cNvPr>
          <p:cNvGrpSpPr/>
          <p:nvPr/>
        </p:nvGrpSpPr>
        <p:grpSpPr>
          <a:xfrm>
            <a:off x="372151" y="3232875"/>
            <a:ext cx="5200124" cy="2786151"/>
            <a:chOff x="6234494" y="4688146"/>
            <a:chExt cx="3742421" cy="2005135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BB58647-14EC-4265-B172-993C1FE4E6C4}"/>
                </a:ext>
              </a:extLst>
            </p:cNvPr>
            <p:cNvSpPr/>
            <p:nvPr/>
          </p:nvSpPr>
          <p:spPr>
            <a:xfrm>
              <a:off x="6234494" y="6439886"/>
              <a:ext cx="3742421" cy="2533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CF18C97-9D09-4C0D-BD31-F22082F636DF}"/>
                </a:ext>
              </a:extLst>
            </p:cNvPr>
            <p:cNvSpPr/>
            <p:nvPr/>
          </p:nvSpPr>
          <p:spPr>
            <a:xfrm>
              <a:off x="7597788" y="5132779"/>
              <a:ext cx="429518" cy="192274"/>
            </a:xfrm>
            <a:prstGeom prst="rect">
              <a:avLst/>
            </a:prstGeom>
            <a:solidFill>
              <a:srgbClr val="828282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그룹 9">
              <a:extLst>
                <a:ext uri="{FF2B5EF4-FFF2-40B4-BE49-F238E27FC236}">
                  <a16:creationId xmlns:a16="http://schemas.microsoft.com/office/drawing/2014/main" id="{00C6EA17-1A79-4D42-B033-5DEB8D89809F}"/>
                </a:ext>
              </a:extLst>
            </p:cNvPr>
            <p:cNvGrpSpPr/>
            <p:nvPr/>
          </p:nvGrpSpPr>
          <p:grpSpPr>
            <a:xfrm flipH="1">
              <a:off x="6756694" y="5107313"/>
              <a:ext cx="1101361" cy="1468645"/>
              <a:chOff x="9900592" y="3481411"/>
              <a:chExt cx="1656606" cy="2082040"/>
            </a:xfrm>
          </p:grpSpPr>
          <p:grpSp>
            <p:nvGrpSpPr>
              <p:cNvPr id="21" name="그룹 7">
                <a:extLst>
                  <a:ext uri="{FF2B5EF4-FFF2-40B4-BE49-F238E27FC236}">
                    <a16:creationId xmlns:a16="http://schemas.microsoft.com/office/drawing/2014/main" id="{F2A376C8-23B1-49D8-A324-ED2BD7FEFFA2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4" name="직사각형 6">
                  <a:extLst>
                    <a:ext uri="{FF2B5EF4-FFF2-40B4-BE49-F238E27FC236}">
                      <a16:creationId xmlns:a16="http://schemas.microsoft.com/office/drawing/2014/main" id="{57109580-6011-44EE-B266-79B9787FDA9F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자유형: 도형 32">
                  <a:extLst>
                    <a:ext uri="{FF2B5EF4-FFF2-40B4-BE49-F238E27FC236}">
                      <a16:creationId xmlns:a16="http://schemas.microsoft.com/office/drawing/2014/main" id="{E6841DDD-1ABD-4F8F-98B7-E3E2E927F43D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2" name="그룹 34">
                <a:extLst>
                  <a:ext uri="{FF2B5EF4-FFF2-40B4-BE49-F238E27FC236}">
                    <a16:creationId xmlns:a16="http://schemas.microsoft.com/office/drawing/2014/main" id="{C0B37ECA-35D1-4713-9EF3-B218AA3C0CA5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2" name="직사각형 6">
                  <a:extLst>
                    <a:ext uri="{FF2B5EF4-FFF2-40B4-BE49-F238E27FC236}">
                      <a16:creationId xmlns:a16="http://schemas.microsoft.com/office/drawing/2014/main" id="{CC05555C-177A-4ABD-9AAF-21FE8BF77C1B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3" name="자유형: 도형 36">
                  <a:extLst>
                    <a:ext uri="{FF2B5EF4-FFF2-40B4-BE49-F238E27FC236}">
                      <a16:creationId xmlns:a16="http://schemas.microsoft.com/office/drawing/2014/main" id="{E29E3625-AC03-4914-9260-8F98FEF85C8D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3" name="그룹 37">
                <a:extLst>
                  <a:ext uri="{FF2B5EF4-FFF2-40B4-BE49-F238E27FC236}">
                    <a16:creationId xmlns:a16="http://schemas.microsoft.com/office/drawing/2014/main" id="{28F1565B-1CE9-44EA-B65D-4E2157D2583B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0" name="직사각형 6">
                  <a:extLst>
                    <a:ext uri="{FF2B5EF4-FFF2-40B4-BE49-F238E27FC236}">
                      <a16:creationId xmlns:a16="http://schemas.microsoft.com/office/drawing/2014/main" id="{2166D4DC-0BF2-4DCF-A59A-571FD9BB169B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자유형: 도형 39">
                  <a:extLst>
                    <a:ext uri="{FF2B5EF4-FFF2-40B4-BE49-F238E27FC236}">
                      <a16:creationId xmlns:a16="http://schemas.microsoft.com/office/drawing/2014/main" id="{6804D654-49DE-4619-99D5-16D5D3071608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그룹 40">
                <a:extLst>
                  <a:ext uri="{FF2B5EF4-FFF2-40B4-BE49-F238E27FC236}">
                    <a16:creationId xmlns:a16="http://schemas.microsoft.com/office/drawing/2014/main" id="{C16DF241-0BBC-4198-9B0F-122B1F72A03B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28" name="직사각형 6">
                  <a:extLst>
                    <a:ext uri="{FF2B5EF4-FFF2-40B4-BE49-F238E27FC236}">
                      <a16:creationId xmlns:a16="http://schemas.microsoft.com/office/drawing/2014/main" id="{EE0060E5-DFA6-46AD-9C09-A804F788EBB6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자유형: 도형 46">
                  <a:extLst>
                    <a:ext uri="{FF2B5EF4-FFF2-40B4-BE49-F238E27FC236}">
                      <a16:creationId xmlns:a16="http://schemas.microsoft.com/office/drawing/2014/main" id="{36D432A4-9B04-4F0B-B8A3-294B77B20785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25" name="그룹 47">
                <a:extLst>
                  <a:ext uri="{FF2B5EF4-FFF2-40B4-BE49-F238E27FC236}">
                    <a16:creationId xmlns:a16="http://schemas.microsoft.com/office/drawing/2014/main" id="{9AAF8121-CDA4-4910-BE8B-06E6BAE68580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26" name="직사각형 6">
                  <a:extLst>
                    <a:ext uri="{FF2B5EF4-FFF2-40B4-BE49-F238E27FC236}">
                      <a16:creationId xmlns:a16="http://schemas.microsoft.com/office/drawing/2014/main" id="{7F186DEC-DFD7-4945-A57D-F700BB15117A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자유형: 도형 68">
                  <a:extLst>
                    <a:ext uri="{FF2B5EF4-FFF2-40B4-BE49-F238E27FC236}">
                      <a16:creationId xmlns:a16="http://schemas.microsoft.com/office/drawing/2014/main" id="{CF05FD22-EAC4-44C5-98FF-AA3233A90001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7" name="Graphic 45">
              <a:extLst>
                <a:ext uri="{FF2B5EF4-FFF2-40B4-BE49-F238E27FC236}">
                  <a16:creationId xmlns:a16="http://schemas.microsoft.com/office/drawing/2014/main" id="{EE240182-8519-4624-8BFA-3594D7D4733B}"/>
                </a:ext>
              </a:extLst>
            </p:cNvPr>
            <p:cNvSpPr/>
            <p:nvPr/>
          </p:nvSpPr>
          <p:spPr>
            <a:xfrm flipH="1">
              <a:off x="8094003" y="4688146"/>
              <a:ext cx="879428" cy="823175"/>
            </a:xfrm>
            <a:custGeom>
              <a:avLst/>
              <a:gdLst>
                <a:gd name="connsiteX0" fmla="*/ 1793634 w 1792101"/>
                <a:gd name="connsiteY0" fmla="*/ 1118440 h 1677468"/>
                <a:gd name="connsiteX1" fmla="*/ 1793634 w 1792101"/>
                <a:gd name="connsiteY1" fmla="*/ 1353056 h 1677468"/>
                <a:gd name="connsiteX2" fmla="*/ 1780642 w 1792101"/>
                <a:gd name="connsiteY2" fmla="*/ 1369105 h 1677468"/>
                <a:gd name="connsiteX3" fmla="*/ 1462725 w 1792101"/>
                <a:gd name="connsiteY3" fmla="*/ 1429479 h 1677468"/>
                <a:gd name="connsiteX4" fmla="*/ 1269377 w 1792101"/>
                <a:gd name="connsiteY4" fmla="*/ 1470365 h 1677468"/>
                <a:gd name="connsiteX5" fmla="*/ 995403 w 1792101"/>
                <a:gd name="connsiteY5" fmla="*/ 1442470 h 1677468"/>
                <a:gd name="connsiteX6" fmla="*/ 859372 w 1792101"/>
                <a:gd name="connsiteY6" fmla="*/ 1395471 h 1677468"/>
                <a:gd name="connsiteX7" fmla="*/ 701560 w 1792101"/>
                <a:gd name="connsiteY7" fmla="*/ 1371780 h 1677468"/>
                <a:gd name="connsiteX8" fmla="*/ 615967 w 1792101"/>
                <a:gd name="connsiteY8" fmla="*/ 1372544 h 1677468"/>
                <a:gd name="connsiteX9" fmla="*/ 483756 w 1792101"/>
                <a:gd name="connsiteY9" fmla="*/ 1462722 h 1677468"/>
                <a:gd name="connsiteX10" fmla="*/ 436757 w 1792101"/>
                <a:gd name="connsiteY10" fmla="*/ 1606014 h 1677468"/>
                <a:gd name="connsiteX11" fmla="*/ 434846 w 1792101"/>
                <a:gd name="connsiteY11" fmla="*/ 1666770 h 1677468"/>
                <a:gd name="connsiteX12" fmla="*/ 421090 w 1792101"/>
                <a:gd name="connsiteY12" fmla="*/ 1680908 h 1677468"/>
                <a:gd name="connsiteX13" fmla="*/ 14524 w 1792101"/>
                <a:gd name="connsiteY13" fmla="*/ 1680908 h 1677468"/>
                <a:gd name="connsiteX14" fmla="*/ 386 w 1792101"/>
                <a:gd name="connsiteY14" fmla="*/ 1666006 h 1677468"/>
                <a:gd name="connsiteX15" fmla="*/ 1150 w 1792101"/>
                <a:gd name="connsiteY15" fmla="*/ 1336626 h 1677468"/>
                <a:gd name="connsiteX16" fmla="*/ 66873 w 1792101"/>
                <a:gd name="connsiteY16" fmla="*/ 1145570 h 1677468"/>
                <a:gd name="connsiteX17" fmla="*/ 322123 w 1792101"/>
                <a:gd name="connsiteY17" fmla="*/ 930441 h 1677468"/>
                <a:gd name="connsiteX18" fmla="*/ 589219 w 1792101"/>
                <a:gd name="connsiteY18" fmla="*/ 867393 h 1677468"/>
                <a:gd name="connsiteX19" fmla="*/ 889176 w 1792101"/>
                <a:gd name="connsiteY19" fmla="*/ 867775 h 1677468"/>
                <a:gd name="connsiteX20" fmla="*/ 952989 w 1792101"/>
                <a:gd name="connsiteY20" fmla="*/ 804344 h 1677468"/>
                <a:gd name="connsiteX21" fmla="*/ 953371 w 1792101"/>
                <a:gd name="connsiteY21" fmla="*/ 765751 h 1677468"/>
                <a:gd name="connsiteX22" fmla="*/ 934266 w 1792101"/>
                <a:gd name="connsiteY22" fmla="*/ 745881 h 1677468"/>
                <a:gd name="connsiteX23" fmla="*/ 846762 w 1792101"/>
                <a:gd name="connsiteY23" fmla="*/ 746264 h 1677468"/>
                <a:gd name="connsiteX24" fmla="*/ 829185 w 1792101"/>
                <a:gd name="connsiteY24" fmla="*/ 729833 h 1677468"/>
                <a:gd name="connsiteX25" fmla="*/ 829185 w 1792101"/>
                <a:gd name="connsiteY25" fmla="*/ 645386 h 1677468"/>
                <a:gd name="connsiteX26" fmla="*/ 844469 w 1792101"/>
                <a:gd name="connsiteY26" fmla="*/ 629720 h 1677468"/>
                <a:gd name="connsiteX27" fmla="*/ 938087 w 1792101"/>
                <a:gd name="connsiteY27" fmla="*/ 630102 h 1677468"/>
                <a:gd name="connsiteX28" fmla="*/ 953371 w 1792101"/>
                <a:gd name="connsiteY28" fmla="*/ 614435 h 1677468"/>
                <a:gd name="connsiteX29" fmla="*/ 953371 w 1792101"/>
                <a:gd name="connsiteY29" fmla="*/ 497127 h 1677468"/>
                <a:gd name="connsiteX30" fmla="*/ 1117679 w 1792101"/>
                <a:gd name="connsiteY30" fmla="*/ 330526 h 1677468"/>
                <a:gd name="connsiteX31" fmla="*/ 1131053 w 1792101"/>
                <a:gd name="connsiteY31" fmla="*/ 330526 h 1677468"/>
                <a:gd name="connsiteX32" fmla="*/ 1144809 w 1792101"/>
                <a:gd name="connsiteY32" fmla="*/ 316388 h 1677468"/>
                <a:gd name="connsiteX33" fmla="*/ 1144809 w 1792101"/>
                <a:gd name="connsiteY33" fmla="*/ 242259 h 1677468"/>
                <a:gd name="connsiteX34" fmla="*/ 1129525 w 1792101"/>
                <a:gd name="connsiteY34" fmla="*/ 228120 h 1677468"/>
                <a:gd name="connsiteX35" fmla="*/ 1099338 w 1792101"/>
                <a:gd name="connsiteY35" fmla="*/ 196787 h 1677468"/>
                <a:gd name="connsiteX36" fmla="*/ 1099338 w 1792101"/>
                <a:gd name="connsiteY36" fmla="*/ 152080 h 1677468"/>
                <a:gd name="connsiteX37" fmla="*/ 1082143 w 1792101"/>
                <a:gd name="connsiteY37" fmla="*/ 140617 h 1677468"/>
                <a:gd name="connsiteX38" fmla="*/ 1029029 w 1792101"/>
                <a:gd name="connsiteY38" fmla="*/ 159340 h 1677468"/>
                <a:gd name="connsiteX39" fmla="*/ 924713 w 1792101"/>
                <a:gd name="connsiteY39" fmla="*/ 178064 h 1677468"/>
                <a:gd name="connsiteX40" fmla="*/ 721047 w 1792101"/>
                <a:gd name="connsiteY40" fmla="*/ 191820 h 1677468"/>
                <a:gd name="connsiteX41" fmla="*/ 700414 w 1792101"/>
                <a:gd name="connsiteY41" fmla="*/ 192202 h 1677468"/>
                <a:gd name="connsiteX42" fmla="*/ 661820 w 1792101"/>
                <a:gd name="connsiteY42" fmla="*/ 162015 h 1677468"/>
                <a:gd name="connsiteX43" fmla="*/ 661056 w 1792101"/>
                <a:gd name="connsiteY43" fmla="*/ 66487 h 1677468"/>
                <a:gd name="connsiteX44" fmla="*/ 704235 w 1792101"/>
                <a:gd name="connsiteY44" fmla="*/ 34008 h 1677468"/>
                <a:gd name="connsiteX45" fmla="*/ 789828 w 1792101"/>
                <a:gd name="connsiteY45" fmla="*/ 39357 h 1677468"/>
                <a:gd name="connsiteX46" fmla="*/ 892998 w 1792101"/>
                <a:gd name="connsiteY46" fmla="*/ 47000 h 1677468"/>
                <a:gd name="connsiteX47" fmla="*/ 1072972 w 1792101"/>
                <a:gd name="connsiteY47" fmla="*/ 83300 h 1677468"/>
                <a:gd name="connsiteX48" fmla="*/ 1098573 w 1792101"/>
                <a:gd name="connsiteY48" fmla="*/ 65723 h 1677468"/>
                <a:gd name="connsiteX49" fmla="*/ 1098573 w 1792101"/>
                <a:gd name="connsiteY49" fmla="*/ 12228 h 1677468"/>
                <a:gd name="connsiteX50" fmla="*/ 1110801 w 1792101"/>
                <a:gd name="connsiteY50" fmla="*/ 0 h 1677468"/>
                <a:gd name="connsiteX51" fmla="*/ 1336247 w 1792101"/>
                <a:gd name="connsiteY51" fmla="*/ 0 h 1677468"/>
                <a:gd name="connsiteX52" fmla="*/ 1348092 w 1792101"/>
                <a:gd name="connsiteY52" fmla="*/ 12610 h 1677468"/>
                <a:gd name="connsiteX53" fmla="*/ 1348092 w 1792101"/>
                <a:gd name="connsiteY53" fmla="*/ 79479 h 1677468"/>
                <a:gd name="connsiteX54" fmla="*/ 1360320 w 1792101"/>
                <a:gd name="connsiteY54" fmla="*/ 88268 h 1677468"/>
                <a:gd name="connsiteX55" fmla="*/ 1442856 w 1792101"/>
                <a:gd name="connsiteY55" fmla="*/ 59227 h 1677468"/>
                <a:gd name="connsiteX56" fmla="*/ 1490620 w 1792101"/>
                <a:gd name="connsiteY56" fmla="*/ 51203 h 1677468"/>
                <a:gd name="connsiteX57" fmla="*/ 1656074 w 1792101"/>
                <a:gd name="connsiteY57" fmla="*/ 39740 h 1677468"/>
                <a:gd name="connsiteX58" fmla="*/ 1743195 w 1792101"/>
                <a:gd name="connsiteY58" fmla="*/ 34390 h 1677468"/>
                <a:gd name="connsiteX59" fmla="*/ 1785992 w 1792101"/>
                <a:gd name="connsiteY59" fmla="*/ 67252 h 1677468"/>
                <a:gd name="connsiteX60" fmla="*/ 1786374 w 1792101"/>
                <a:gd name="connsiteY60" fmla="*/ 157048 h 1677468"/>
                <a:gd name="connsiteX61" fmla="*/ 1742431 w 1792101"/>
                <a:gd name="connsiteY61" fmla="*/ 191820 h 1677468"/>
                <a:gd name="connsiteX62" fmla="*/ 1594936 w 1792101"/>
                <a:gd name="connsiteY62" fmla="*/ 181885 h 1677468"/>
                <a:gd name="connsiteX63" fmla="*/ 1499026 w 1792101"/>
                <a:gd name="connsiteY63" fmla="*/ 176153 h 1677468"/>
                <a:gd name="connsiteX64" fmla="*/ 1418401 w 1792101"/>
                <a:gd name="connsiteY64" fmla="*/ 159340 h 1677468"/>
                <a:gd name="connsiteX65" fmla="*/ 1364141 w 1792101"/>
                <a:gd name="connsiteY65" fmla="*/ 139853 h 1677468"/>
                <a:gd name="connsiteX66" fmla="*/ 1348474 w 1792101"/>
                <a:gd name="connsiteY66" fmla="*/ 151698 h 1677468"/>
                <a:gd name="connsiteX67" fmla="*/ 1348474 w 1792101"/>
                <a:gd name="connsiteY67" fmla="*/ 215511 h 1677468"/>
                <a:gd name="connsiteX68" fmla="*/ 1336247 w 1792101"/>
                <a:gd name="connsiteY68" fmla="*/ 227738 h 1677468"/>
                <a:gd name="connsiteX69" fmla="*/ 1303385 w 1792101"/>
                <a:gd name="connsiteY69" fmla="*/ 231177 h 1677468"/>
                <a:gd name="connsiteX70" fmla="*/ 1300710 w 1792101"/>
                <a:gd name="connsiteY70" fmla="*/ 265567 h 1677468"/>
                <a:gd name="connsiteX71" fmla="*/ 1300710 w 1792101"/>
                <a:gd name="connsiteY71" fmla="*/ 310274 h 1677468"/>
                <a:gd name="connsiteX72" fmla="*/ 1320198 w 1792101"/>
                <a:gd name="connsiteY72" fmla="*/ 330144 h 1677468"/>
                <a:gd name="connsiteX73" fmla="*/ 1426425 w 1792101"/>
                <a:gd name="connsiteY73" fmla="*/ 365298 h 1677468"/>
                <a:gd name="connsiteX74" fmla="*/ 1493677 w 1792101"/>
                <a:gd name="connsiteY74" fmla="*/ 497891 h 1677468"/>
                <a:gd name="connsiteX75" fmla="*/ 1493677 w 1792101"/>
                <a:gd name="connsiteY75" fmla="*/ 610614 h 1677468"/>
                <a:gd name="connsiteX76" fmla="*/ 1513164 w 1792101"/>
                <a:gd name="connsiteY76" fmla="*/ 629337 h 1677468"/>
                <a:gd name="connsiteX77" fmla="*/ 1600668 w 1792101"/>
                <a:gd name="connsiteY77" fmla="*/ 628955 h 1677468"/>
                <a:gd name="connsiteX78" fmla="*/ 1615570 w 1792101"/>
                <a:gd name="connsiteY78" fmla="*/ 643093 h 1677468"/>
                <a:gd name="connsiteX79" fmla="*/ 1615570 w 1792101"/>
                <a:gd name="connsiteY79" fmla="*/ 730597 h 1677468"/>
                <a:gd name="connsiteX80" fmla="*/ 1601050 w 1792101"/>
                <a:gd name="connsiteY80" fmla="*/ 745499 h 1677468"/>
                <a:gd name="connsiteX81" fmla="*/ 1513546 w 1792101"/>
                <a:gd name="connsiteY81" fmla="*/ 745499 h 1677468"/>
                <a:gd name="connsiteX82" fmla="*/ 1494059 w 1792101"/>
                <a:gd name="connsiteY82" fmla="*/ 765751 h 1677468"/>
                <a:gd name="connsiteX83" fmla="*/ 1494059 w 1792101"/>
                <a:gd name="connsiteY83" fmla="*/ 807401 h 1677468"/>
                <a:gd name="connsiteX84" fmla="*/ 1553668 w 1792101"/>
                <a:gd name="connsiteY84" fmla="*/ 867011 h 1677468"/>
                <a:gd name="connsiteX85" fmla="*/ 1770325 w 1792101"/>
                <a:gd name="connsiteY85" fmla="*/ 867011 h 1677468"/>
                <a:gd name="connsiteX86" fmla="*/ 1793252 w 1792101"/>
                <a:gd name="connsiteY86" fmla="*/ 890320 h 1677468"/>
                <a:gd name="connsiteX87" fmla="*/ 1793634 w 1792101"/>
                <a:gd name="connsiteY87" fmla="*/ 1118440 h 16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92101" h="1677468">
                  <a:moveTo>
                    <a:pt x="1793634" y="1118440"/>
                  </a:moveTo>
                  <a:cubicBezTo>
                    <a:pt x="1793634" y="1196773"/>
                    <a:pt x="1793634" y="1274724"/>
                    <a:pt x="1793634" y="1353056"/>
                  </a:cubicBezTo>
                  <a:cubicBezTo>
                    <a:pt x="1793634" y="1362609"/>
                    <a:pt x="1792870" y="1369105"/>
                    <a:pt x="1780642" y="1369105"/>
                  </a:cubicBezTo>
                  <a:cubicBezTo>
                    <a:pt x="1670594" y="1368341"/>
                    <a:pt x="1564749" y="1387446"/>
                    <a:pt x="1462725" y="1429479"/>
                  </a:cubicBezTo>
                  <a:cubicBezTo>
                    <a:pt x="1401206" y="1455080"/>
                    <a:pt x="1336247" y="1466161"/>
                    <a:pt x="1269377" y="1470365"/>
                  </a:cubicBezTo>
                  <a:cubicBezTo>
                    <a:pt x="1176142" y="1476096"/>
                    <a:pt x="1084817" y="1469982"/>
                    <a:pt x="995403" y="1442470"/>
                  </a:cubicBezTo>
                  <a:cubicBezTo>
                    <a:pt x="949550" y="1428332"/>
                    <a:pt x="905607" y="1408845"/>
                    <a:pt x="859372" y="1395471"/>
                  </a:cubicBezTo>
                  <a:cubicBezTo>
                    <a:pt x="807787" y="1380568"/>
                    <a:pt x="755055" y="1372926"/>
                    <a:pt x="701560" y="1371780"/>
                  </a:cubicBezTo>
                  <a:cubicBezTo>
                    <a:pt x="672902" y="1371398"/>
                    <a:pt x="644625" y="1367194"/>
                    <a:pt x="615967" y="1372544"/>
                  </a:cubicBezTo>
                  <a:cubicBezTo>
                    <a:pt x="558268" y="1382861"/>
                    <a:pt x="516236" y="1415723"/>
                    <a:pt x="483756" y="1462722"/>
                  </a:cubicBezTo>
                  <a:cubicBezTo>
                    <a:pt x="454334" y="1505901"/>
                    <a:pt x="439814" y="1553665"/>
                    <a:pt x="436757" y="1606014"/>
                  </a:cubicBezTo>
                  <a:cubicBezTo>
                    <a:pt x="435610" y="1626266"/>
                    <a:pt x="434846" y="1646518"/>
                    <a:pt x="434846" y="1666770"/>
                  </a:cubicBezTo>
                  <a:cubicBezTo>
                    <a:pt x="434846" y="1676705"/>
                    <a:pt x="431407" y="1680908"/>
                    <a:pt x="421090" y="1680908"/>
                  </a:cubicBezTo>
                  <a:cubicBezTo>
                    <a:pt x="285441" y="1680526"/>
                    <a:pt x="149791" y="1680526"/>
                    <a:pt x="14524" y="1680908"/>
                  </a:cubicBezTo>
                  <a:cubicBezTo>
                    <a:pt x="3060" y="1680908"/>
                    <a:pt x="386" y="1676705"/>
                    <a:pt x="386" y="1666006"/>
                  </a:cubicBezTo>
                  <a:cubicBezTo>
                    <a:pt x="768" y="1556340"/>
                    <a:pt x="-1143" y="1446292"/>
                    <a:pt x="1150" y="1336626"/>
                  </a:cubicBezTo>
                  <a:cubicBezTo>
                    <a:pt x="2678" y="1266699"/>
                    <a:pt x="28662" y="1203651"/>
                    <a:pt x="66873" y="1145570"/>
                  </a:cubicBezTo>
                  <a:cubicBezTo>
                    <a:pt x="130686" y="1048896"/>
                    <a:pt x="218571" y="980116"/>
                    <a:pt x="322123" y="930441"/>
                  </a:cubicBezTo>
                  <a:cubicBezTo>
                    <a:pt x="406570" y="889937"/>
                    <a:pt x="494838" y="865864"/>
                    <a:pt x="589219" y="867393"/>
                  </a:cubicBezTo>
                  <a:cubicBezTo>
                    <a:pt x="688950" y="868921"/>
                    <a:pt x="789063" y="867775"/>
                    <a:pt x="889176" y="867775"/>
                  </a:cubicBezTo>
                  <a:cubicBezTo>
                    <a:pt x="935794" y="867775"/>
                    <a:pt x="952989" y="850580"/>
                    <a:pt x="952989" y="804344"/>
                  </a:cubicBezTo>
                  <a:cubicBezTo>
                    <a:pt x="952989" y="791353"/>
                    <a:pt x="952225" y="778743"/>
                    <a:pt x="953371" y="765751"/>
                  </a:cubicBezTo>
                  <a:cubicBezTo>
                    <a:pt x="954517" y="751231"/>
                    <a:pt x="949932" y="745499"/>
                    <a:pt x="934266" y="745881"/>
                  </a:cubicBezTo>
                  <a:cubicBezTo>
                    <a:pt x="905225" y="747028"/>
                    <a:pt x="875803" y="745881"/>
                    <a:pt x="846762" y="746264"/>
                  </a:cubicBezTo>
                  <a:cubicBezTo>
                    <a:pt x="834152" y="746646"/>
                    <a:pt x="828803" y="743207"/>
                    <a:pt x="829185" y="729833"/>
                  </a:cubicBezTo>
                  <a:cubicBezTo>
                    <a:pt x="829949" y="701556"/>
                    <a:pt x="829949" y="673280"/>
                    <a:pt x="829185" y="645386"/>
                  </a:cubicBezTo>
                  <a:cubicBezTo>
                    <a:pt x="828803" y="633923"/>
                    <a:pt x="832242" y="629720"/>
                    <a:pt x="844469" y="629720"/>
                  </a:cubicBezTo>
                  <a:cubicBezTo>
                    <a:pt x="875803" y="630484"/>
                    <a:pt x="906754" y="629337"/>
                    <a:pt x="938087" y="630102"/>
                  </a:cubicBezTo>
                  <a:cubicBezTo>
                    <a:pt x="949932" y="630484"/>
                    <a:pt x="953371" y="625898"/>
                    <a:pt x="953371" y="614435"/>
                  </a:cubicBezTo>
                  <a:cubicBezTo>
                    <a:pt x="952989" y="575460"/>
                    <a:pt x="952989" y="536102"/>
                    <a:pt x="953371" y="497127"/>
                  </a:cubicBezTo>
                  <a:cubicBezTo>
                    <a:pt x="953753" y="408859"/>
                    <a:pt x="1029029" y="332055"/>
                    <a:pt x="1117679" y="330526"/>
                  </a:cubicBezTo>
                  <a:cubicBezTo>
                    <a:pt x="1122264" y="330526"/>
                    <a:pt x="1126468" y="330144"/>
                    <a:pt x="1131053" y="330526"/>
                  </a:cubicBezTo>
                  <a:cubicBezTo>
                    <a:pt x="1141370" y="331291"/>
                    <a:pt x="1144809" y="326323"/>
                    <a:pt x="1144809" y="316388"/>
                  </a:cubicBezTo>
                  <a:cubicBezTo>
                    <a:pt x="1144427" y="291551"/>
                    <a:pt x="1144427" y="267096"/>
                    <a:pt x="1144809" y="242259"/>
                  </a:cubicBezTo>
                  <a:cubicBezTo>
                    <a:pt x="1145191" y="230795"/>
                    <a:pt x="1139841" y="228120"/>
                    <a:pt x="1129525" y="228120"/>
                  </a:cubicBezTo>
                  <a:cubicBezTo>
                    <a:pt x="1099338" y="227738"/>
                    <a:pt x="1099338" y="227356"/>
                    <a:pt x="1099338" y="196787"/>
                  </a:cubicBezTo>
                  <a:cubicBezTo>
                    <a:pt x="1099338" y="181885"/>
                    <a:pt x="1099338" y="166983"/>
                    <a:pt x="1099338" y="152080"/>
                  </a:cubicBezTo>
                  <a:cubicBezTo>
                    <a:pt x="1099338" y="135650"/>
                    <a:pt x="1098191" y="134885"/>
                    <a:pt x="1082143" y="140617"/>
                  </a:cubicBezTo>
                  <a:cubicBezTo>
                    <a:pt x="1064183" y="146731"/>
                    <a:pt x="1045842" y="151316"/>
                    <a:pt x="1029029" y="159340"/>
                  </a:cubicBezTo>
                  <a:cubicBezTo>
                    <a:pt x="995786" y="175007"/>
                    <a:pt x="960249" y="175771"/>
                    <a:pt x="924713" y="178064"/>
                  </a:cubicBezTo>
                  <a:cubicBezTo>
                    <a:pt x="856697" y="183031"/>
                    <a:pt x="788681" y="187235"/>
                    <a:pt x="721047" y="191820"/>
                  </a:cubicBezTo>
                  <a:cubicBezTo>
                    <a:pt x="714169" y="192202"/>
                    <a:pt x="707292" y="192202"/>
                    <a:pt x="700414" y="192202"/>
                  </a:cubicBezTo>
                  <a:cubicBezTo>
                    <a:pt x="679779" y="191820"/>
                    <a:pt x="666406" y="182267"/>
                    <a:pt x="661820" y="162015"/>
                  </a:cubicBezTo>
                  <a:cubicBezTo>
                    <a:pt x="654178" y="130300"/>
                    <a:pt x="654178" y="98203"/>
                    <a:pt x="661056" y="66487"/>
                  </a:cubicBezTo>
                  <a:cubicBezTo>
                    <a:pt x="666023" y="44325"/>
                    <a:pt x="682072" y="32862"/>
                    <a:pt x="704235" y="34008"/>
                  </a:cubicBezTo>
                  <a:cubicBezTo>
                    <a:pt x="732893" y="35536"/>
                    <a:pt x="761551" y="37447"/>
                    <a:pt x="789828" y="39357"/>
                  </a:cubicBezTo>
                  <a:cubicBezTo>
                    <a:pt x="824218" y="41650"/>
                    <a:pt x="858608" y="46235"/>
                    <a:pt x="892998" y="47000"/>
                  </a:cubicBezTo>
                  <a:cubicBezTo>
                    <a:pt x="955282" y="48146"/>
                    <a:pt x="1015273" y="58463"/>
                    <a:pt x="1072972" y="83300"/>
                  </a:cubicBezTo>
                  <a:cubicBezTo>
                    <a:pt x="1098191" y="93999"/>
                    <a:pt x="1098573" y="92471"/>
                    <a:pt x="1098573" y="65723"/>
                  </a:cubicBezTo>
                  <a:cubicBezTo>
                    <a:pt x="1098573" y="47764"/>
                    <a:pt x="1098956" y="30187"/>
                    <a:pt x="1098573" y="12228"/>
                  </a:cubicBezTo>
                  <a:cubicBezTo>
                    <a:pt x="1098573" y="3439"/>
                    <a:pt x="1101630" y="0"/>
                    <a:pt x="1110801" y="0"/>
                  </a:cubicBezTo>
                  <a:cubicBezTo>
                    <a:pt x="1186077" y="382"/>
                    <a:pt x="1261353" y="382"/>
                    <a:pt x="1336247" y="0"/>
                  </a:cubicBezTo>
                  <a:cubicBezTo>
                    <a:pt x="1345417" y="0"/>
                    <a:pt x="1348092" y="3821"/>
                    <a:pt x="1348092" y="12610"/>
                  </a:cubicBezTo>
                  <a:cubicBezTo>
                    <a:pt x="1347710" y="34772"/>
                    <a:pt x="1348092" y="57317"/>
                    <a:pt x="1348092" y="79479"/>
                  </a:cubicBezTo>
                  <a:cubicBezTo>
                    <a:pt x="1348092" y="89032"/>
                    <a:pt x="1350767" y="91707"/>
                    <a:pt x="1360320" y="88268"/>
                  </a:cubicBezTo>
                  <a:cubicBezTo>
                    <a:pt x="1387832" y="78333"/>
                    <a:pt x="1415344" y="69162"/>
                    <a:pt x="1442856" y="59227"/>
                  </a:cubicBezTo>
                  <a:cubicBezTo>
                    <a:pt x="1458522" y="53878"/>
                    <a:pt x="1474571" y="51967"/>
                    <a:pt x="1490620" y="51203"/>
                  </a:cubicBezTo>
                  <a:cubicBezTo>
                    <a:pt x="1545644" y="47764"/>
                    <a:pt x="1600668" y="43561"/>
                    <a:pt x="1656074" y="39740"/>
                  </a:cubicBezTo>
                  <a:cubicBezTo>
                    <a:pt x="1685114" y="37829"/>
                    <a:pt x="1714155" y="35918"/>
                    <a:pt x="1743195" y="34390"/>
                  </a:cubicBezTo>
                  <a:cubicBezTo>
                    <a:pt x="1765740" y="33626"/>
                    <a:pt x="1781788" y="45471"/>
                    <a:pt x="1785992" y="67252"/>
                  </a:cubicBezTo>
                  <a:cubicBezTo>
                    <a:pt x="1792105" y="97056"/>
                    <a:pt x="1792105" y="127243"/>
                    <a:pt x="1786374" y="157048"/>
                  </a:cubicBezTo>
                  <a:cubicBezTo>
                    <a:pt x="1781406" y="181885"/>
                    <a:pt x="1767650" y="193348"/>
                    <a:pt x="1742431" y="191820"/>
                  </a:cubicBezTo>
                  <a:cubicBezTo>
                    <a:pt x="1693139" y="189145"/>
                    <a:pt x="1643846" y="184942"/>
                    <a:pt x="1594936" y="181885"/>
                  </a:cubicBezTo>
                  <a:cubicBezTo>
                    <a:pt x="1562839" y="179974"/>
                    <a:pt x="1530741" y="176918"/>
                    <a:pt x="1499026" y="176153"/>
                  </a:cubicBezTo>
                  <a:cubicBezTo>
                    <a:pt x="1470750" y="175389"/>
                    <a:pt x="1444384" y="168893"/>
                    <a:pt x="1418401" y="159340"/>
                  </a:cubicBezTo>
                  <a:cubicBezTo>
                    <a:pt x="1400441" y="152845"/>
                    <a:pt x="1382100" y="146349"/>
                    <a:pt x="1364141" y="139853"/>
                  </a:cubicBezTo>
                  <a:cubicBezTo>
                    <a:pt x="1349621" y="134885"/>
                    <a:pt x="1348474" y="135650"/>
                    <a:pt x="1348474" y="151698"/>
                  </a:cubicBezTo>
                  <a:cubicBezTo>
                    <a:pt x="1348474" y="173096"/>
                    <a:pt x="1348092" y="194113"/>
                    <a:pt x="1348474" y="215511"/>
                  </a:cubicBezTo>
                  <a:cubicBezTo>
                    <a:pt x="1348474" y="224681"/>
                    <a:pt x="1345035" y="227356"/>
                    <a:pt x="1336247" y="227738"/>
                  </a:cubicBezTo>
                  <a:cubicBezTo>
                    <a:pt x="1325165" y="228120"/>
                    <a:pt x="1311027" y="222389"/>
                    <a:pt x="1303385" y="231177"/>
                  </a:cubicBezTo>
                  <a:cubicBezTo>
                    <a:pt x="1295743" y="239966"/>
                    <a:pt x="1301092" y="254104"/>
                    <a:pt x="1300710" y="265567"/>
                  </a:cubicBezTo>
                  <a:cubicBezTo>
                    <a:pt x="1300328" y="280470"/>
                    <a:pt x="1300710" y="295372"/>
                    <a:pt x="1300710" y="310274"/>
                  </a:cubicBezTo>
                  <a:cubicBezTo>
                    <a:pt x="1300710" y="330144"/>
                    <a:pt x="1300710" y="330144"/>
                    <a:pt x="1320198" y="330144"/>
                  </a:cubicBezTo>
                  <a:cubicBezTo>
                    <a:pt x="1359555" y="330144"/>
                    <a:pt x="1395474" y="341225"/>
                    <a:pt x="1426425" y="365298"/>
                  </a:cubicBezTo>
                  <a:cubicBezTo>
                    <a:pt x="1469986" y="398542"/>
                    <a:pt x="1492530" y="443249"/>
                    <a:pt x="1493677" y="497891"/>
                  </a:cubicBezTo>
                  <a:cubicBezTo>
                    <a:pt x="1494441" y="535338"/>
                    <a:pt x="1494441" y="573167"/>
                    <a:pt x="1493677" y="610614"/>
                  </a:cubicBezTo>
                  <a:cubicBezTo>
                    <a:pt x="1493294" y="626281"/>
                    <a:pt x="1498644" y="630102"/>
                    <a:pt x="1513164" y="629337"/>
                  </a:cubicBezTo>
                  <a:cubicBezTo>
                    <a:pt x="1542205" y="628191"/>
                    <a:pt x="1571627" y="629337"/>
                    <a:pt x="1600668" y="628955"/>
                  </a:cubicBezTo>
                  <a:cubicBezTo>
                    <a:pt x="1611367" y="628573"/>
                    <a:pt x="1615570" y="631630"/>
                    <a:pt x="1615570" y="643093"/>
                  </a:cubicBezTo>
                  <a:cubicBezTo>
                    <a:pt x="1614806" y="672134"/>
                    <a:pt x="1615188" y="701556"/>
                    <a:pt x="1615570" y="730597"/>
                  </a:cubicBezTo>
                  <a:cubicBezTo>
                    <a:pt x="1615952" y="741296"/>
                    <a:pt x="1612131" y="745499"/>
                    <a:pt x="1601050" y="745499"/>
                  </a:cubicBezTo>
                  <a:cubicBezTo>
                    <a:pt x="1572009" y="745117"/>
                    <a:pt x="1542587" y="745117"/>
                    <a:pt x="1513546" y="745499"/>
                  </a:cubicBezTo>
                  <a:cubicBezTo>
                    <a:pt x="1494059" y="745499"/>
                    <a:pt x="1494059" y="745499"/>
                    <a:pt x="1494059" y="765751"/>
                  </a:cubicBezTo>
                  <a:cubicBezTo>
                    <a:pt x="1494059" y="779507"/>
                    <a:pt x="1494059" y="793645"/>
                    <a:pt x="1494059" y="807401"/>
                  </a:cubicBezTo>
                  <a:cubicBezTo>
                    <a:pt x="1494059" y="849051"/>
                    <a:pt x="1511636" y="867011"/>
                    <a:pt x="1553668" y="867011"/>
                  </a:cubicBezTo>
                  <a:cubicBezTo>
                    <a:pt x="1625887" y="867011"/>
                    <a:pt x="1698106" y="867011"/>
                    <a:pt x="1770325" y="867011"/>
                  </a:cubicBezTo>
                  <a:cubicBezTo>
                    <a:pt x="1793252" y="867011"/>
                    <a:pt x="1793252" y="867011"/>
                    <a:pt x="1793252" y="890320"/>
                  </a:cubicBezTo>
                  <a:cubicBezTo>
                    <a:pt x="1793634" y="965978"/>
                    <a:pt x="1793634" y="1042018"/>
                    <a:pt x="1793634" y="1118440"/>
                  </a:cubicBezTo>
                  <a:close/>
                </a:path>
              </a:pathLst>
            </a:custGeom>
            <a:solidFill>
              <a:srgbClr val="828282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BCB2CDE1-96ED-4E87-8FBE-A3D9A24A3A80}"/>
                </a:ext>
              </a:extLst>
            </p:cNvPr>
            <p:cNvSpPr/>
            <p:nvPr/>
          </p:nvSpPr>
          <p:spPr>
            <a:xfrm>
              <a:off x="7992042" y="5042406"/>
              <a:ext cx="116161" cy="4017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3AACEC0-EC26-44CB-B25E-F5B592BE354D}"/>
                </a:ext>
              </a:extLst>
            </p:cNvPr>
            <p:cNvGrpSpPr/>
            <p:nvPr/>
          </p:nvGrpSpPr>
          <p:grpSpPr>
            <a:xfrm rot="10394857">
              <a:off x="8805366" y="5609426"/>
              <a:ext cx="180951" cy="272146"/>
              <a:chOff x="9979267" y="4236569"/>
              <a:chExt cx="1414785" cy="2127797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FB9429E9-D373-461F-990E-12192983A0A3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0BB9A96-F2ED-4F89-AF65-9DA8B5361BC9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D7BA3B31-7C53-4CAA-A592-E645076C8EB4}"/>
                </a:ext>
              </a:extLst>
            </p:cNvPr>
            <p:cNvGrpSpPr/>
            <p:nvPr/>
          </p:nvGrpSpPr>
          <p:grpSpPr>
            <a:xfrm rot="10800000">
              <a:off x="8768878" y="5965136"/>
              <a:ext cx="180951" cy="272146"/>
              <a:chOff x="9979267" y="4236569"/>
              <a:chExt cx="1414785" cy="2127797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F87CCD99-36C8-4D7B-BFF4-7B2881AEED8E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7B6E5666-47F1-40B4-B7F3-D953618CC623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5C13CA0-1F49-4219-A692-FC5571C0A338}"/>
                </a:ext>
              </a:extLst>
            </p:cNvPr>
            <p:cNvGrpSpPr/>
            <p:nvPr/>
          </p:nvGrpSpPr>
          <p:grpSpPr>
            <a:xfrm rot="8612789">
              <a:off x="8831059" y="6312285"/>
              <a:ext cx="180951" cy="272146"/>
              <a:chOff x="9979267" y="4236569"/>
              <a:chExt cx="1414785" cy="2127797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F0AF769-B58E-4198-9E02-827E3F1AEE83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AE4926D-AE23-4366-A8AD-2D92945EFFD9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F9DDFDF-3BE5-47A8-8777-1049864A9BB8}"/>
                </a:ext>
              </a:extLst>
            </p:cNvPr>
            <p:cNvGrpSpPr/>
            <p:nvPr/>
          </p:nvGrpSpPr>
          <p:grpSpPr>
            <a:xfrm rot="14210442">
              <a:off x="9268965" y="6329399"/>
              <a:ext cx="180951" cy="272146"/>
              <a:chOff x="9979267" y="4236569"/>
              <a:chExt cx="1414785" cy="2127797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724156B-C9B6-4E53-9153-EDB830D0313E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2A068087-EBA1-44DC-84EE-DA9C352BFE44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652D722-FD7D-4568-AE40-E800BE72A63A}"/>
              </a:ext>
            </a:extLst>
          </p:cNvPr>
          <p:cNvSpPr txBox="1"/>
          <p:nvPr/>
        </p:nvSpPr>
        <p:spPr>
          <a:xfrm>
            <a:off x="5840719" y="3530368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1798A7-20A4-43F8-A5E2-0A68FDF45BDD}"/>
              </a:ext>
            </a:extLst>
          </p:cNvPr>
          <p:cNvSpPr txBox="1"/>
          <p:nvPr/>
        </p:nvSpPr>
        <p:spPr>
          <a:xfrm>
            <a:off x="5768708" y="4945696"/>
            <a:ext cx="5931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61536B-76AB-4044-B0D4-5C6430237DFD}"/>
              </a:ext>
            </a:extLst>
          </p:cNvPr>
          <p:cNvSpPr txBox="1"/>
          <p:nvPr/>
        </p:nvSpPr>
        <p:spPr>
          <a:xfrm>
            <a:off x="663555" y="1500814"/>
            <a:ext cx="44132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39" name="Group 351">
            <a:extLst>
              <a:ext uri="{FF2B5EF4-FFF2-40B4-BE49-F238E27FC236}">
                <a16:creationId xmlns:a16="http://schemas.microsoft.com/office/drawing/2014/main" id="{9D4C7557-D022-4479-AE5B-BE8D80A646A4}"/>
              </a:ext>
            </a:extLst>
          </p:cNvPr>
          <p:cNvGrpSpPr/>
          <p:nvPr/>
        </p:nvGrpSpPr>
        <p:grpSpPr>
          <a:xfrm>
            <a:off x="5874527" y="1678816"/>
            <a:ext cx="1358753" cy="835357"/>
            <a:chOff x="5025790" y="5222006"/>
            <a:chExt cx="1906704" cy="1172236"/>
          </a:xfrm>
        </p:grpSpPr>
        <p:sp>
          <p:nvSpPr>
            <p:cNvPr id="40" name="Freeform: Shape 403">
              <a:extLst>
                <a:ext uri="{FF2B5EF4-FFF2-40B4-BE49-F238E27FC236}">
                  <a16:creationId xmlns:a16="http://schemas.microsoft.com/office/drawing/2014/main" id="{874B5B29-9BA9-4342-BE9B-211389C55B3C}"/>
                </a:ext>
              </a:extLst>
            </p:cNvPr>
            <p:cNvSpPr/>
            <p:nvPr/>
          </p:nvSpPr>
          <p:spPr>
            <a:xfrm>
              <a:off x="5416104" y="5222006"/>
              <a:ext cx="1516390" cy="848071"/>
            </a:xfrm>
            <a:custGeom>
              <a:avLst/>
              <a:gdLst>
                <a:gd name="connsiteX0" fmla="*/ 4021 w 1516390"/>
                <a:gd name="connsiteY0" fmla="*/ 473743 h 848071"/>
                <a:gd name="connsiteX1" fmla="*/ 4021 w 1516390"/>
                <a:gd name="connsiteY1" fmla="*/ 27071 h 848071"/>
                <a:gd name="connsiteX2" fmla="*/ 30190 w 1516390"/>
                <a:gd name="connsiteY2" fmla="*/ 902 h 848071"/>
                <a:gd name="connsiteX3" fmla="*/ 52749 w 1516390"/>
                <a:gd name="connsiteY3" fmla="*/ 902 h 848071"/>
                <a:gd name="connsiteX4" fmla="*/ 1469468 w 1516390"/>
                <a:gd name="connsiteY4" fmla="*/ 0 h 848071"/>
                <a:gd name="connsiteX5" fmla="*/ 1516391 w 1516390"/>
                <a:gd name="connsiteY5" fmla="*/ 46021 h 848071"/>
                <a:gd name="connsiteX6" fmla="*/ 1516391 w 1516390"/>
                <a:gd name="connsiteY6" fmla="*/ 804010 h 848071"/>
                <a:gd name="connsiteX7" fmla="*/ 1477589 w 1516390"/>
                <a:gd name="connsiteY7" fmla="*/ 843715 h 848071"/>
                <a:gd name="connsiteX8" fmla="*/ 1459542 w 1516390"/>
                <a:gd name="connsiteY8" fmla="*/ 843715 h 848071"/>
                <a:gd name="connsiteX9" fmla="*/ 1363890 w 1516390"/>
                <a:gd name="connsiteY9" fmla="*/ 779646 h 848071"/>
                <a:gd name="connsiteX10" fmla="*/ 1220414 w 1516390"/>
                <a:gd name="connsiteY10" fmla="*/ 690312 h 848071"/>
                <a:gd name="connsiteX11" fmla="*/ 1102204 w 1516390"/>
                <a:gd name="connsiteY11" fmla="*/ 807620 h 848071"/>
                <a:gd name="connsiteX12" fmla="*/ 1058890 w 1516390"/>
                <a:gd name="connsiteY12" fmla="*/ 844617 h 848071"/>
                <a:gd name="connsiteX13" fmla="*/ 923535 w 1516390"/>
                <a:gd name="connsiteY13" fmla="*/ 844617 h 848071"/>
                <a:gd name="connsiteX14" fmla="*/ 892854 w 1516390"/>
                <a:gd name="connsiteY14" fmla="*/ 818448 h 848071"/>
                <a:gd name="connsiteX15" fmla="*/ 756596 w 1516390"/>
                <a:gd name="connsiteY15" fmla="*/ 691214 h 848071"/>
                <a:gd name="connsiteX16" fmla="*/ 621241 w 1516390"/>
                <a:gd name="connsiteY16" fmla="*/ 820253 h 848071"/>
                <a:gd name="connsiteX17" fmla="*/ 595072 w 1516390"/>
                <a:gd name="connsiteY17" fmla="*/ 845519 h 848071"/>
                <a:gd name="connsiteX18" fmla="*/ 441670 w 1516390"/>
                <a:gd name="connsiteY18" fmla="*/ 845519 h 848071"/>
                <a:gd name="connsiteX19" fmla="*/ 413696 w 1516390"/>
                <a:gd name="connsiteY19" fmla="*/ 817546 h 848071"/>
                <a:gd name="connsiteX20" fmla="*/ 276536 w 1516390"/>
                <a:gd name="connsiteY20" fmla="*/ 691214 h 848071"/>
                <a:gd name="connsiteX21" fmla="*/ 142986 w 1516390"/>
                <a:gd name="connsiteY21" fmla="*/ 816643 h 848071"/>
                <a:gd name="connsiteX22" fmla="*/ 110501 w 1516390"/>
                <a:gd name="connsiteY22" fmla="*/ 844617 h 848071"/>
                <a:gd name="connsiteX23" fmla="*/ 105989 w 1516390"/>
                <a:gd name="connsiteY23" fmla="*/ 844617 h 848071"/>
                <a:gd name="connsiteX24" fmla="*/ 8533 w 1516390"/>
                <a:gd name="connsiteY24" fmla="*/ 831081 h 848071"/>
                <a:gd name="connsiteX25" fmla="*/ 35604 w 1516390"/>
                <a:gd name="connsiteY25" fmla="*/ 674972 h 848071"/>
                <a:gd name="connsiteX26" fmla="*/ 283755 w 1516390"/>
                <a:gd name="connsiteY26" fmla="*/ 406968 h 848071"/>
                <a:gd name="connsiteX27" fmla="*/ 292779 w 1516390"/>
                <a:gd name="connsiteY27" fmla="*/ 300489 h 848071"/>
                <a:gd name="connsiteX28" fmla="*/ 182690 w 1516390"/>
                <a:gd name="connsiteY28" fmla="*/ 312219 h 848071"/>
                <a:gd name="connsiteX29" fmla="*/ 4021 w 1516390"/>
                <a:gd name="connsiteY29" fmla="*/ 473743 h 84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6390" h="848071">
                  <a:moveTo>
                    <a:pt x="4021" y="473743"/>
                  </a:moveTo>
                  <a:cubicBezTo>
                    <a:pt x="4021" y="336583"/>
                    <a:pt x="4021" y="181376"/>
                    <a:pt x="4021" y="27071"/>
                  </a:cubicBezTo>
                  <a:cubicBezTo>
                    <a:pt x="4021" y="7219"/>
                    <a:pt x="10338" y="-903"/>
                    <a:pt x="30190" y="902"/>
                  </a:cubicBezTo>
                  <a:cubicBezTo>
                    <a:pt x="37409" y="1805"/>
                    <a:pt x="45530" y="902"/>
                    <a:pt x="52749" y="902"/>
                  </a:cubicBezTo>
                  <a:cubicBezTo>
                    <a:pt x="524688" y="902"/>
                    <a:pt x="997529" y="1805"/>
                    <a:pt x="1469468" y="0"/>
                  </a:cubicBezTo>
                  <a:cubicBezTo>
                    <a:pt x="1506464" y="0"/>
                    <a:pt x="1516391" y="9024"/>
                    <a:pt x="1516391" y="46021"/>
                  </a:cubicBezTo>
                  <a:cubicBezTo>
                    <a:pt x="1514586" y="298684"/>
                    <a:pt x="1514586" y="551347"/>
                    <a:pt x="1516391" y="804010"/>
                  </a:cubicBezTo>
                  <a:cubicBezTo>
                    <a:pt x="1516391" y="833788"/>
                    <a:pt x="1510074" y="850031"/>
                    <a:pt x="1477589" y="843715"/>
                  </a:cubicBezTo>
                  <a:cubicBezTo>
                    <a:pt x="1472175" y="842812"/>
                    <a:pt x="1465858" y="842812"/>
                    <a:pt x="1459542" y="843715"/>
                  </a:cubicBezTo>
                  <a:cubicBezTo>
                    <a:pt x="1411716" y="847324"/>
                    <a:pt x="1372012" y="850933"/>
                    <a:pt x="1363890" y="779646"/>
                  </a:cubicBezTo>
                  <a:cubicBezTo>
                    <a:pt x="1356672" y="718285"/>
                    <a:pt x="1287189" y="683995"/>
                    <a:pt x="1220414" y="690312"/>
                  </a:cubicBezTo>
                  <a:cubicBezTo>
                    <a:pt x="1159955" y="696629"/>
                    <a:pt x="1106715" y="744454"/>
                    <a:pt x="1102204" y="807620"/>
                  </a:cubicBezTo>
                  <a:cubicBezTo>
                    <a:pt x="1099497" y="841008"/>
                    <a:pt x="1087766" y="845519"/>
                    <a:pt x="1058890" y="844617"/>
                  </a:cubicBezTo>
                  <a:cubicBezTo>
                    <a:pt x="1013771" y="842812"/>
                    <a:pt x="968653" y="842812"/>
                    <a:pt x="923535" y="844617"/>
                  </a:cubicBezTo>
                  <a:cubicBezTo>
                    <a:pt x="903682" y="845519"/>
                    <a:pt x="895561" y="840105"/>
                    <a:pt x="892854" y="818448"/>
                  </a:cubicBezTo>
                  <a:cubicBezTo>
                    <a:pt x="882928" y="737235"/>
                    <a:pt x="830591" y="690312"/>
                    <a:pt x="756596" y="691214"/>
                  </a:cubicBezTo>
                  <a:cubicBezTo>
                    <a:pt x="682602" y="691214"/>
                    <a:pt x="630265" y="739942"/>
                    <a:pt x="621241" y="820253"/>
                  </a:cubicBezTo>
                  <a:cubicBezTo>
                    <a:pt x="619436" y="840105"/>
                    <a:pt x="614022" y="846422"/>
                    <a:pt x="595072" y="845519"/>
                  </a:cubicBezTo>
                  <a:cubicBezTo>
                    <a:pt x="543638" y="844617"/>
                    <a:pt x="493105" y="843715"/>
                    <a:pt x="441670" y="845519"/>
                  </a:cubicBezTo>
                  <a:cubicBezTo>
                    <a:pt x="419110" y="846422"/>
                    <a:pt x="415501" y="838300"/>
                    <a:pt x="413696" y="817546"/>
                  </a:cubicBezTo>
                  <a:cubicBezTo>
                    <a:pt x="406478" y="740844"/>
                    <a:pt x="350531" y="690312"/>
                    <a:pt x="276536" y="691214"/>
                  </a:cubicBezTo>
                  <a:cubicBezTo>
                    <a:pt x="204347" y="692117"/>
                    <a:pt x="149303" y="741747"/>
                    <a:pt x="142986" y="816643"/>
                  </a:cubicBezTo>
                  <a:cubicBezTo>
                    <a:pt x="141181" y="842812"/>
                    <a:pt x="131255" y="846422"/>
                    <a:pt x="110501" y="844617"/>
                  </a:cubicBezTo>
                  <a:cubicBezTo>
                    <a:pt x="108696" y="844617"/>
                    <a:pt x="107793" y="844617"/>
                    <a:pt x="105989" y="844617"/>
                  </a:cubicBezTo>
                  <a:cubicBezTo>
                    <a:pt x="72601" y="838300"/>
                    <a:pt x="16654" y="863567"/>
                    <a:pt x="8533" y="831081"/>
                  </a:cubicBezTo>
                  <a:cubicBezTo>
                    <a:pt x="-3198" y="781451"/>
                    <a:pt x="-9515" y="724602"/>
                    <a:pt x="35604" y="674972"/>
                  </a:cubicBezTo>
                  <a:cubicBezTo>
                    <a:pt x="117720" y="584735"/>
                    <a:pt x="200738" y="496303"/>
                    <a:pt x="283755" y="406968"/>
                  </a:cubicBezTo>
                  <a:cubicBezTo>
                    <a:pt x="319850" y="368166"/>
                    <a:pt x="323460" y="330267"/>
                    <a:pt x="292779" y="300489"/>
                  </a:cubicBezTo>
                  <a:cubicBezTo>
                    <a:pt x="261196" y="268906"/>
                    <a:pt x="223297" y="275222"/>
                    <a:pt x="182690" y="312219"/>
                  </a:cubicBezTo>
                  <a:cubicBezTo>
                    <a:pt x="122232" y="369068"/>
                    <a:pt x="59066" y="424113"/>
                    <a:pt x="4021" y="473743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4">
              <a:extLst>
                <a:ext uri="{FF2B5EF4-FFF2-40B4-BE49-F238E27FC236}">
                  <a16:creationId xmlns:a16="http://schemas.microsoft.com/office/drawing/2014/main" id="{33A98F2F-C776-4EAA-A08D-861D51BB82C3}"/>
                </a:ext>
              </a:extLst>
            </p:cNvPr>
            <p:cNvSpPr/>
            <p:nvPr/>
          </p:nvSpPr>
          <p:spPr>
            <a:xfrm>
              <a:off x="5025790" y="5527024"/>
              <a:ext cx="679635" cy="389805"/>
            </a:xfrm>
            <a:custGeom>
              <a:avLst/>
              <a:gdLst>
                <a:gd name="connsiteX0" fmla="*/ 0 w 679635"/>
                <a:gd name="connsiteY0" fmla="*/ 388902 h 389805"/>
                <a:gd name="connsiteX1" fmla="*/ 86627 w 679635"/>
                <a:gd name="connsiteY1" fmla="*/ 227379 h 389805"/>
                <a:gd name="connsiteX2" fmla="*/ 360948 w 679635"/>
                <a:gd name="connsiteY2" fmla="*/ 211136 h 389805"/>
                <a:gd name="connsiteX3" fmla="*/ 428625 w 679635"/>
                <a:gd name="connsiteY3" fmla="*/ 197601 h 389805"/>
                <a:gd name="connsiteX4" fmla="*/ 596466 w 679635"/>
                <a:gd name="connsiteY4" fmla="*/ 21639 h 389805"/>
                <a:gd name="connsiteX5" fmla="*/ 663241 w 679635"/>
                <a:gd name="connsiteY5" fmla="*/ 11712 h 389805"/>
                <a:gd name="connsiteX6" fmla="*/ 659631 w 679635"/>
                <a:gd name="connsiteY6" fmla="*/ 82097 h 389805"/>
                <a:gd name="connsiteX7" fmla="*/ 395238 w 679635"/>
                <a:gd name="connsiteY7" fmla="*/ 370855 h 389805"/>
                <a:gd name="connsiteX8" fmla="*/ 357338 w 679635"/>
                <a:gd name="connsiteY8" fmla="*/ 389805 h 389805"/>
                <a:gd name="connsiteX9" fmla="*/ 0 w 679635"/>
                <a:gd name="connsiteY9" fmla="*/ 388902 h 38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635" h="389805">
                  <a:moveTo>
                    <a:pt x="0" y="388902"/>
                  </a:moveTo>
                  <a:cubicBezTo>
                    <a:pt x="15340" y="323932"/>
                    <a:pt x="16243" y="259864"/>
                    <a:pt x="86627" y="227379"/>
                  </a:cubicBezTo>
                  <a:cubicBezTo>
                    <a:pt x="176864" y="184967"/>
                    <a:pt x="268003" y="174139"/>
                    <a:pt x="360948" y="211136"/>
                  </a:cubicBezTo>
                  <a:cubicBezTo>
                    <a:pt x="390726" y="222867"/>
                    <a:pt x="406968" y="221062"/>
                    <a:pt x="428625" y="197601"/>
                  </a:cubicBezTo>
                  <a:cubicBezTo>
                    <a:pt x="482767" y="137142"/>
                    <a:pt x="540519" y="80293"/>
                    <a:pt x="596466" y="21639"/>
                  </a:cubicBezTo>
                  <a:cubicBezTo>
                    <a:pt x="617220" y="-18"/>
                    <a:pt x="639779" y="-9042"/>
                    <a:pt x="663241" y="11712"/>
                  </a:cubicBezTo>
                  <a:cubicBezTo>
                    <a:pt x="689409" y="34272"/>
                    <a:pt x="681288" y="59538"/>
                    <a:pt x="659631" y="82097"/>
                  </a:cubicBezTo>
                  <a:cubicBezTo>
                    <a:pt x="569395" y="176846"/>
                    <a:pt x="478256" y="269790"/>
                    <a:pt x="395238" y="370855"/>
                  </a:cubicBezTo>
                  <a:cubicBezTo>
                    <a:pt x="385311" y="383488"/>
                    <a:pt x="374483" y="389805"/>
                    <a:pt x="357338" y="389805"/>
                  </a:cubicBezTo>
                  <a:cubicBezTo>
                    <a:pt x="239128" y="388902"/>
                    <a:pt x="122722" y="388902"/>
                    <a:pt x="0" y="388902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05">
              <a:extLst>
                <a:ext uri="{FF2B5EF4-FFF2-40B4-BE49-F238E27FC236}">
                  <a16:creationId xmlns:a16="http://schemas.microsoft.com/office/drawing/2014/main" id="{C9976C4F-09EB-4DC1-AA4F-A7C5AA73B4F5}"/>
                </a:ext>
              </a:extLst>
            </p:cNvPr>
            <p:cNvSpPr/>
            <p:nvPr/>
          </p:nvSpPr>
          <p:spPr>
            <a:xfrm>
              <a:off x="5489473" y="6221830"/>
              <a:ext cx="408482" cy="172412"/>
            </a:xfrm>
            <a:custGeom>
              <a:avLst/>
              <a:gdLst>
                <a:gd name="connsiteX0" fmla="*/ 348450 w 408482"/>
                <a:gd name="connsiteY0" fmla="*/ 0 h 172412"/>
                <a:gd name="connsiteX1" fmla="*/ 401689 w 408482"/>
                <a:gd name="connsiteY1" fmla="*/ 95651 h 172412"/>
                <a:gd name="connsiteX2" fmla="*/ 295210 w 408482"/>
                <a:gd name="connsiteY2" fmla="*/ 171450 h 172412"/>
                <a:gd name="connsiteX3" fmla="*/ 69618 w 408482"/>
                <a:gd name="connsiteY3" fmla="*/ 172352 h 172412"/>
                <a:gd name="connsiteX4" fmla="*/ 20890 w 408482"/>
                <a:gd name="connsiteY4" fmla="*/ 135355 h 172412"/>
                <a:gd name="connsiteX5" fmla="*/ 7354 w 408482"/>
                <a:gd name="connsiteY5" fmla="*/ 97456 h 172412"/>
                <a:gd name="connsiteX6" fmla="*/ 58789 w 408482"/>
                <a:gd name="connsiteY6" fmla="*/ 902 h 172412"/>
                <a:gd name="connsiteX7" fmla="*/ 348450 w 408482"/>
                <a:gd name="connsiteY7" fmla="*/ 0 h 17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482" h="172412">
                  <a:moveTo>
                    <a:pt x="348450" y="0"/>
                  </a:moveTo>
                  <a:cubicBezTo>
                    <a:pt x="404396" y="16243"/>
                    <a:pt x="418834" y="42411"/>
                    <a:pt x="401689" y="95651"/>
                  </a:cubicBezTo>
                  <a:cubicBezTo>
                    <a:pt x="377325" y="171450"/>
                    <a:pt x="377325" y="171450"/>
                    <a:pt x="295210" y="171450"/>
                  </a:cubicBezTo>
                  <a:cubicBezTo>
                    <a:pt x="220313" y="171450"/>
                    <a:pt x="144514" y="169645"/>
                    <a:pt x="69618" y="172352"/>
                  </a:cubicBezTo>
                  <a:cubicBezTo>
                    <a:pt x="39840" y="173255"/>
                    <a:pt x="25401" y="164231"/>
                    <a:pt x="20890" y="135355"/>
                  </a:cubicBezTo>
                  <a:cubicBezTo>
                    <a:pt x="19085" y="122722"/>
                    <a:pt x="11866" y="110089"/>
                    <a:pt x="7354" y="97456"/>
                  </a:cubicBezTo>
                  <a:cubicBezTo>
                    <a:pt x="-10693" y="44216"/>
                    <a:pt x="3745" y="18047"/>
                    <a:pt x="58789" y="902"/>
                  </a:cubicBezTo>
                  <a:cubicBezTo>
                    <a:pt x="156245" y="8122"/>
                    <a:pt x="252798" y="8122"/>
                    <a:pt x="348450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06">
              <a:extLst>
                <a:ext uri="{FF2B5EF4-FFF2-40B4-BE49-F238E27FC236}">
                  <a16:creationId xmlns:a16="http://schemas.microsoft.com/office/drawing/2014/main" id="{D90AD26E-1E93-4B8E-899F-8975B0D24AF8}"/>
                </a:ext>
              </a:extLst>
            </p:cNvPr>
            <p:cNvSpPr/>
            <p:nvPr/>
          </p:nvSpPr>
          <p:spPr>
            <a:xfrm>
              <a:off x="6451974" y="6222732"/>
              <a:ext cx="408069" cy="171510"/>
            </a:xfrm>
            <a:custGeom>
              <a:avLst/>
              <a:gdLst>
                <a:gd name="connsiteX0" fmla="*/ 350580 w 408069"/>
                <a:gd name="connsiteY0" fmla="*/ 0 h 171510"/>
                <a:gd name="connsiteX1" fmla="*/ 402015 w 408069"/>
                <a:gd name="connsiteY1" fmla="*/ 93847 h 171510"/>
                <a:gd name="connsiteX2" fmla="*/ 297341 w 408069"/>
                <a:gd name="connsiteY2" fmla="*/ 170548 h 171510"/>
                <a:gd name="connsiteX3" fmla="*/ 67237 w 408069"/>
                <a:gd name="connsiteY3" fmla="*/ 171450 h 171510"/>
                <a:gd name="connsiteX4" fmla="*/ 20313 w 408069"/>
                <a:gd name="connsiteY4" fmla="*/ 137160 h 171510"/>
                <a:gd name="connsiteX5" fmla="*/ 6778 w 408069"/>
                <a:gd name="connsiteY5" fmla="*/ 94749 h 171510"/>
                <a:gd name="connsiteX6" fmla="*/ 60920 w 408069"/>
                <a:gd name="connsiteY6" fmla="*/ 0 h 171510"/>
                <a:gd name="connsiteX7" fmla="*/ 350580 w 408069"/>
                <a:gd name="connsiteY7" fmla="*/ 0 h 17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069" h="171510">
                  <a:moveTo>
                    <a:pt x="350580" y="0"/>
                  </a:moveTo>
                  <a:cubicBezTo>
                    <a:pt x="404722" y="18047"/>
                    <a:pt x="417356" y="43314"/>
                    <a:pt x="402015" y="93847"/>
                  </a:cubicBezTo>
                  <a:cubicBezTo>
                    <a:pt x="377651" y="170548"/>
                    <a:pt x="377651" y="170548"/>
                    <a:pt x="297341" y="170548"/>
                  </a:cubicBezTo>
                  <a:cubicBezTo>
                    <a:pt x="220639" y="170548"/>
                    <a:pt x="143938" y="168743"/>
                    <a:pt x="67237" y="171450"/>
                  </a:cubicBezTo>
                  <a:cubicBezTo>
                    <a:pt x="39263" y="172353"/>
                    <a:pt x="25727" y="163329"/>
                    <a:pt x="20313" y="137160"/>
                  </a:cubicBezTo>
                  <a:cubicBezTo>
                    <a:pt x="17606" y="122722"/>
                    <a:pt x="11290" y="108284"/>
                    <a:pt x="6778" y="94749"/>
                  </a:cubicBezTo>
                  <a:cubicBezTo>
                    <a:pt x="-10367" y="41509"/>
                    <a:pt x="4071" y="15340"/>
                    <a:pt x="60920" y="0"/>
                  </a:cubicBezTo>
                  <a:cubicBezTo>
                    <a:pt x="158376" y="8122"/>
                    <a:pt x="254929" y="7219"/>
                    <a:pt x="350580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07">
              <a:extLst>
                <a:ext uri="{FF2B5EF4-FFF2-40B4-BE49-F238E27FC236}">
                  <a16:creationId xmlns:a16="http://schemas.microsoft.com/office/drawing/2014/main" id="{0B0C2A54-9844-432D-995A-0967CF992CC4}"/>
                </a:ext>
              </a:extLst>
            </p:cNvPr>
            <p:cNvSpPr/>
            <p:nvPr/>
          </p:nvSpPr>
          <p:spPr>
            <a:xfrm>
              <a:off x="5972047" y="6221830"/>
              <a:ext cx="407008" cy="172408"/>
            </a:xfrm>
            <a:custGeom>
              <a:avLst/>
              <a:gdLst>
                <a:gd name="connsiteX0" fmla="*/ 346837 w 407008"/>
                <a:gd name="connsiteY0" fmla="*/ 0 h 172408"/>
                <a:gd name="connsiteX1" fmla="*/ 400077 w 407008"/>
                <a:gd name="connsiteY1" fmla="*/ 94749 h 172408"/>
                <a:gd name="connsiteX2" fmla="*/ 295402 w 407008"/>
                <a:gd name="connsiteY2" fmla="*/ 171450 h 172408"/>
                <a:gd name="connsiteX3" fmla="*/ 66200 w 407008"/>
                <a:gd name="connsiteY3" fmla="*/ 172352 h 172408"/>
                <a:gd name="connsiteX4" fmla="*/ 20180 w 407008"/>
                <a:gd name="connsiteY4" fmla="*/ 138062 h 172408"/>
                <a:gd name="connsiteX5" fmla="*/ 6644 w 407008"/>
                <a:gd name="connsiteY5" fmla="*/ 95651 h 172408"/>
                <a:gd name="connsiteX6" fmla="*/ 60786 w 407008"/>
                <a:gd name="connsiteY6" fmla="*/ 902 h 172408"/>
                <a:gd name="connsiteX7" fmla="*/ 346837 w 407008"/>
                <a:gd name="connsiteY7" fmla="*/ 0 h 17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008" h="172408">
                  <a:moveTo>
                    <a:pt x="346837" y="0"/>
                  </a:moveTo>
                  <a:cubicBezTo>
                    <a:pt x="403686" y="16243"/>
                    <a:pt x="417222" y="41509"/>
                    <a:pt x="400077" y="94749"/>
                  </a:cubicBezTo>
                  <a:cubicBezTo>
                    <a:pt x="375713" y="171450"/>
                    <a:pt x="375713" y="171450"/>
                    <a:pt x="295402" y="171450"/>
                  </a:cubicBezTo>
                  <a:cubicBezTo>
                    <a:pt x="218701" y="171450"/>
                    <a:pt x="142902" y="169645"/>
                    <a:pt x="66200" y="172352"/>
                  </a:cubicBezTo>
                  <a:cubicBezTo>
                    <a:pt x="38227" y="173255"/>
                    <a:pt x="25594" y="163328"/>
                    <a:pt x="20180" y="138062"/>
                  </a:cubicBezTo>
                  <a:cubicBezTo>
                    <a:pt x="16570" y="123625"/>
                    <a:pt x="11156" y="109186"/>
                    <a:pt x="6644" y="95651"/>
                  </a:cubicBezTo>
                  <a:cubicBezTo>
                    <a:pt x="-10501" y="42411"/>
                    <a:pt x="4840" y="16243"/>
                    <a:pt x="60786" y="902"/>
                  </a:cubicBezTo>
                  <a:cubicBezTo>
                    <a:pt x="155535" y="8122"/>
                    <a:pt x="251186" y="8122"/>
                    <a:pt x="346837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08">
              <a:extLst>
                <a:ext uri="{FF2B5EF4-FFF2-40B4-BE49-F238E27FC236}">
                  <a16:creationId xmlns:a16="http://schemas.microsoft.com/office/drawing/2014/main" id="{F8E06CD2-153B-4BF6-887E-79696A85C1AB}"/>
                </a:ext>
              </a:extLst>
            </p:cNvPr>
            <p:cNvSpPr/>
            <p:nvPr/>
          </p:nvSpPr>
          <p:spPr>
            <a:xfrm>
              <a:off x="5162048" y="5482680"/>
              <a:ext cx="211154" cy="207667"/>
            </a:xfrm>
            <a:custGeom>
              <a:avLst/>
              <a:gdLst>
                <a:gd name="connsiteX0" fmla="*/ 103772 w 211154"/>
                <a:gd name="connsiteY0" fmla="*/ 207654 h 207667"/>
                <a:gd name="connsiteX1" fmla="*/ 0 w 211154"/>
                <a:gd name="connsiteY1" fmla="*/ 105687 h 207667"/>
                <a:gd name="connsiteX2" fmla="*/ 110089 w 211154"/>
                <a:gd name="connsiteY2" fmla="*/ 109 h 207667"/>
                <a:gd name="connsiteX3" fmla="*/ 211154 w 211154"/>
                <a:gd name="connsiteY3" fmla="*/ 105687 h 207667"/>
                <a:gd name="connsiteX4" fmla="*/ 103772 w 211154"/>
                <a:gd name="connsiteY4" fmla="*/ 207654 h 20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54" h="207667">
                  <a:moveTo>
                    <a:pt x="103772" y="207654"/>
                  </a:moveTo>
                  <a:cubicBezTo>
                    <a:pt x="46021" y="206752"/>
                    <a:pt x="902" y="162536"/>
                    <a:pt x="0" y="105687"/>
                  </a:cubicBezTo>
                  <a:cubicBezTo>
                    <a:pt x="0" y="45228"/>
                    <a:pt x="48728" y="-2597"/>
                    <a:pt x="110089" y="109"/>
                  </a:cubicBezTo>
                  <a:cubicBezTo>
                    <a:pt x="166938" y="1914"/>
                    <a:pt x="211154" y="47935"/>
                    <a:pt x="211154" y="105687"/>
                  </a:cubicBezTo>
                  <a:cubicBezTo>
                    <a:pt x="210252" y="163439"/>
                    <a:pt x="164231" y="208557"/>
                    <a:pt x="103772" y="207654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09">
              <a:extLst>
                <a:ext uri="{FF2B5EF4-FFF2-40B4-BE49-F238E27FC236}">
                  <a16:creationId xmlns:a16="http://schemas.microsoft.com/office/drawing/2014/main" id="{321D407F-D02A-43C2-B9CB-8B06AA440527}"/>
                </a:ext>
              </a:extLst>
            </p:cNvPr>
            <p:cNvSpPr/>
            <p:nvPr/>
          </p:nvSpPr>
          <p:spPr>
            <a:xfrm>
              <a:off x="6513395" y="5963737"/>
              <a:ext cx="289401" cy="276140"/>
            </a:xfrm>
            <a:custGeom>
              <a:avLst/>
              <a:gdLst>
                <a:gd name="connsiteX0" fmla="*/ 63566 w 289401"/>
                <a:gd name="connsiteY0" fmla="*/ 197634 h 276140"/>
                <a:gd name="connsiteX1" fmla="*/ 225091 w 289401"/>
                <a:gd name="connsiteY1" fmla="*/ 197634 h 276140"/>
                <a:gd name="connsiteX2" fmla="*/ 289159 w 289401"/>
                <a:gd name="connsiteY2" fmla="*/ 258995 h 276140"/>
                <a:gd name="connsiteX3" fmla="*/ 262087 w 289401"/>
                <a:gd name="connsiteY3" fmla="*/ 276140 h 276140"/>
                <a:gd name="connsiteX4" fmla="*/ 25667 w 289401"/>
                <a:gd name="connsiteY4" fmla="*/ 276140 h 276140"/>
                <a:gd name="connsiteX5" fmla="*/ 401 w 289401"/>
                <a:gd name="connsiteY5" fmla="*/ 258995 h 276140"/>
                <a:gd name="connsiteX6" fmla="*/ 63566 w 289401"/>
                <a:gd name="connsiteY6" fmla="*/ 197634 h 276140"/>
                <a:gd name="connsiteX7" fmla="*/ 143878 w 289401"/>
                <a:gd name="connsiteY7" fmla="*/ 15 h 276140"/>
                <a:gd name="connsiteX8" fmla="*/ 227798 w 289401"/>
                <a:gd name="connsiteY8" fmla="*/ 85740 h 276140"/>
                <a:gd name="connsiteX9" fmla="*/ 142975 w 289401"/>
                <a:gd name="connsiteY9" fmla="*/ 170563 h 276140"/>
                <a:gd name="connsiteX10" fmla="*/ 57250 w 289401"/>
                <a:gd name="connsiteY10" fmla="*/ 85740 h 276140"/>
                <a:gd name="connsiteX11" fmla="*/ 143878 w 289401"/>
                <a:gd name="connsiteY11" fmla="*/ 15 h 27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401" h="276140">
                  <a:moveTo>
                    <a:pt x="63566" y="197634"/>
                  </a:moveTo>
                  <a:cubicBezTo>
                    <a:pt x="116806" y="201244"/>
                    <a:pt x="170948" y="201244"/>
                    <a:pt x="225091" y="197634"/>
                  </a:cubicBezTo>
                  <a:cubicBezTo>
                    <a:pt x="272014" y="194927"/>
                    <a:pt x="291866" y="212974"/>
                    <a:pt x="289159" y="258995"/>
                  </a:cubicBezTo>
                  <a:cubicBezTo>
                    <a:pt x="285549" y="273433"/>
                    <a:pt x="275623" y="276140"/>
                    <a:pt x="262087" y="276140"/>
                  </a:cubicBezTo>
                  <a:cubicBezTo>
                    <a:pt x="183581" y="276140"/>
                    <a:pt x="104173" y="276140"/>
                    <a:pt x="25667" y="276140"/>
                  </a:cubicBezTo>
                  <a:cubicBezTo>
                    <a:pt x="13034" y="276140"/>
                    <a:pt x="1303" y="275238"/>
                    <a:pt x="401" y="258995"/>
                  </a:cubicBezTo>
                  <a:cubicBezTo>
                    <a:pt x="-3209" y="212974"/>
                    <a:pt x="17546" y="194927"/>
                    <a:pt x="63566" y="197634"/>
                  </a:cubicBezTo>
                  <a:close/>
                  <a:moveTo>
                    <a:pt x="143878" y="15"/>
                  </a:moveTo>
                  <a:cubicBezTo>
                    <a:pt x="189898" y="-887"/>
                    <a:pt x="227798" y="37914"/>
                    <a:pt x="227798" y="85740"/>
                  </a:cubicBezTo>
                  <a:cubicBezTo>
                    <a:pt x="227798" y="134468"/>
                    <a:pt x="191703" y="170563"/>
                    <a:pt x="142975" y="170563"/>
                  </a:cubicBezTo>
                  <a:cubicBezTo>
                    <a:pt x="96052" y="170563"/>
                    <a:pt x="57250" y="132663"/>
                    <a:pt x="57250" y="85740"/>
                  </a:cubicBezTo>
                  <a:cubicBezTo>
                    <a:pt x="57250" y="40622"/>
                    <a:pt x="97857" y="15"/>
                    <a:pt x="143878" y="15"/>
                  </a:cubicBezTo>
                  <a:close/>
                </a:path>
              </a:pathLst>
            </a:custGeom>
            <a:solidFill>
              <a:srgbClr val="FBC230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10">
              <a:extLst>
                <a:ext uri="{FF2B5EF4-FFF2-40B4-BE49-F238E27FC236}">
                  <a16:creationId xmlns:a16="http://schemas.microsoft.com/office/drawing/2014/main" id="{BD3B8484-1F1A-48CD-939F-3E2E89B54E95}"/>
                </a:ext>
              </a:extLst>
            </p:cNvPr>
            <p:cNvSpPr/>
            <p:nvPr/>
          </p:nvSpPr>
          <p:spPr>
            <a:xfrm>
              <a:off x="5548954" y="5961932"/>
              <a:ext cx="289179" cy="277043"/>
            </a:xfrm>
            <a:custGeom>
              <a:avLst/>
              <a:gdLst>
                <a:gd name="connsiteX0" fmla="*/ 66084 w 289179"/>
                <a:gd name="connsiteY0" fmla="*/ 198537 h 277043"/>
                <a:gd name="connsiteX1" fmla="*/ 223095 w 289179"/>
                <a:gd name="connsiteY1" fmla="*/ 198537 h 277043"/>
                <a:gd name="connsiteX2" fmla="*/ 288969 w 289179"/>
                <a:gd name="connsiteY2" fmla="*/ 259898 h 277043"/>
                <a:gd name="connsiteX3" fmla="*/ 262800 w 289179"/>
                <a:gd name="connsiteY3" fmla="*/ 277043 h 277043"/>
                <a:gd name="connsiteX4" fmla="*/ 26379 w 289179"/>
                <a:gd name="connsiteY4" fmla="*/ 277043 h 277043"/>
                <a:gd name="connsiteX5" fmla="*/ 211 w 289179"/>
                <a:gd name="connsiteY5" fmla="*/ 259898 h 277043"/>
                <a:gd name="connsiteX6" fmla="*/ 66084 w 289179"/>
                <a:gd name="connsiteY6" fmla="*/ 198537 h 277043"/>
                <a:gd name="connsiteX7" fmla="*/ 143687 w 289179"/>
                <a:gd name="connsiteY7" fmla="*/ 15 h 277043"/>
                <a:gd name="connsiteX8" fmla="*/ 231217 w 289179"/>
                <a:gd name="connsiteY8" fmla="*/ 84838 h 277043"/>
                <a:gd name="connsiteX9" fmla="*/ 147297 w 289179"/>
                <a:gd name="connsiteY9" fmla="*/ 171465 h 277043"/>
                <a:gd name="connsiteX10" fmla="*/ 61572 w 289179"/>
                <a:gd name="connsiteY10" fmla="*/ 88447 h 277043"/>
                <a:gd name="connsiteX11" fmla="*/ 143687 w 289179"/>
                <a:gd name="connsiteY11" fmla="*/ 15 h 27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179" h="277043">
                  <a:moveTo>
                    <a:pt x="66084" y="198537"/>
                  </a:moveTo>
                  <a:cubicBezTo>
                    <a:pt x="118421" y="201244"/>
                    <a:pt x="170758" y="201244"/>
                    <a:pt x="223095" y="198537"/>
                  </a:cubicBezTo>
                  <a:cubicBezTo>
                    <a:pt x="268214" y="196732"/>
                    <a:pt x="291676" y="212975"/>
                    <a:pt x="288969" y="259898"/>
                  </a:cubicBezTo>
                  <a:cubicBezTo>
                    <a:pt x="286261" y="275238"/>
                    <a:pt x="276335" y="277043"/>
                    <a:pt x="262800" y="277043"/>
                  </a:cubicBezTo>
                  <a:cubicBezTo>
                    <a:pt x="184294" y="277043"/>
                    <a:pt x="104885" y="277043"/>
                    <a:pt x="26379" y="277043"/>
                  </a:cubicBezTo>
                  <a:cubicBezTo>
                    <a:pt x="13746" y="277043"/>
                    <a:pt x="2918" y="276140"/>
                    <a:pt x="211" y="259898"/>
                  </a:cubicBezTo>
                  <a:cubicBezTo>
                    <a:pt x="-2497" y="212975"/>
                    <a:pt x="20965" y="196732"/>
                    <a:pt x="66084" y="198537"/>
                  </a:cubicBezTo>
                  <a:close/>
                  <a:moveTo>
                    <a:pt x="143687" y="15"/>
                  </a:moveTo>
                  <a:cubicBezTo>
                    <a:pt x="189708" y="-887"/>
                    <a:pt x="229412" y="37915"/>
                    <a:pt x="231217" y="84838"/>
                  </a:cubicBezTo>
                  <a:cubicBezTo>
                    <a:pt x="232119" y="132664"/>
                    <a:pt x="195122" y="171465"/>
                    <a:pt x="147297" y="171465"/>
                  </a:cubicBezTo>
                  <a:cubicBezTo>
                    <a:pt x="98568" y="172368"/>
                    <a:pt x="61572" y="137176"/>
                    <a:pt x="61572" y="88447"/>
                  </a:cubicBezTo>
                  <a:cubicBezTo>
                    <a:pt x="60669" y="39719"/>
                    <a:pt x="96764" y="1820"/>
                    <a:pt x="143687" y="15"/>
                  </a:cubicBezTo>
                  <a:close/>
                </a:path>
              </a:pathLst>
            </a:custGeom>
            <a:solidFill>
              <a:srgbClr val="FBC33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11">
              <a:extLst>
                <a:ext uri="{FF2B5EF4-FFF2-40B4-BE49-F238E27FC236}">
                  <a16:creationId xmlns:a16="http://schemas.microsoft.com/office/drawing/2014/main" id="{E2113F86-CDE3-4C0E-BA67-9A82817BF47C}"/>
                </a:ext>
              </a:extLst>
            </p:cNvPr>
            <p:cNvSpPr/>
            <p:nvPr/>
          </p:nvSpPr>
          <p:spPr>
            <a:xfrm>
              <a:off x="6032834" y="5962790"/>
              <a:ext cx="286051" cy="276185"/>
            </a:xfrm>
            <a:custGeom>
              <a:avLst/>
              <a:gdLst>
                <a:gd name="connsiteX0" fmla="*/ 66775 w 286051"/>
                <a:gd name="connsiteY0" fmla="*/ 198581 h 276185"/>
                <a:gd name="connsiteX1" fmla="*/ 218373 w 286051"/>
                <a:gd name="connsiteY1" fmla="*/ 198581 h 276185"/>
                <a:gd name="connsiteX2" fmla="*/ 286051 w 286051"/>
                <a:gd name="connsiteY2" fmla="*/ 259040 h 276185"/>
                <a:gd name="connsiteX3" fmla="*/ 259882 w 286051"/>
                <a:gd name="connsiteY3" fmla="*/ 276185 h 276185"/>
                <a:gd name="connsiteX4" fmla="*/ 26169 w 286051"/>
                <a:gd name="connsiteY4" fmla="*/ 276185 h 276185"/>
                <a:gd name="connsiteX5" fmla="*/ 0 w 286051"/>
                <a:gd name="connsiteY5" fmla="*/ 259040 h 276185"/>
                <a:gd name="connsiteX6" fmla="*/ 66775 w 286051"/>
                <a:gd name="connsiteY6" fmla="*/ 198581 h 276185"/>
                <a:gd name="connsiteX7" fmla="*/ 143477 w 286051"/>
                <a:gd name="connsiteY7" fmla="*/ 60 h 276185"/>
                <a:gd name="connsiteX8" fmla="*/ 228299 w 286051"/>
                <a:gd name="connsiteY8" fmla="*/ 86687 h 276185"/>
                <a:gd name="connsiteX9" fmla="*/ 141672 w 286051"/>
                <a:gd name="connsiteY9" fmla="*/ 170607 h 276185"/>
                <a:gd name="connsiteX10" fmla="*/ 57752 w 286051"/>
                <a:gd name="connsiteY10" fmla="*/ 84882 h 276185"/>
                <a:gd name="connsiteX11" fmla="*/ 143477 w 286051"/>
                <a:gd name="connsiteY11" fmla="*/ 60 h 27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051" h="276185">
                  <a:moveTo>
                    <a:pt x="66775" y="198581"/>
                  </a:moveTo>
                  <a:cubicBezTo>
                    <a:pt x="117308" y="198581"/>
                    <a:pt x="167840" y="198581"/>
                    <a:pt x="218373" y="198581"/>
                  </a:cubicBezTo>
                  <a:cubicBezTo>
                    <a:pt x="280636" y="199484"/>
                    <a:pt x="281539" y="200386"/>
                    <a:pt x="286051" y="259040"/>
                  </a:cubicBezTo>
                  <a:cubicBezTo>
                    <a:pt x="284246" y="275282"/>
                    <a:pt x="273418" y="276185"/>
                    <a:pt x="259882" y="276185"/>
                  </a:cubicBezTo>
                  <a:cubicBezTo>
                    <a:pt x="182279" y="276185"/>
                    <a:pt x="103772" y="276185"/>
                    <a:pt x="26169" y="276185"/>
                  </a:cubicBezTo>
                  <a:cubicBezTo>
                    <a:pt x="13536" y="276185"/>
                    <a:pt x="1805" y="274380"/>
                    <a:pt x="0" y="259040"/>
                  </a:cubicBezTo>
                  <a:cubicBezTo>
                    <a:pt x="5414" y="198581"/>
                    <a:pt x="5414" y="198581"/>
                    <a:pt x="66775" y="198581"/>
                  </a:cubicBezTo>
                  <a:close/>
                  <a:moveTo>
                    <a:pt x="143477" y="60"/>
                  </a:moveTo>
                  <a:cubicBezTo>
                    <a:pt x="189498" y="962"/>
                    <a:pt x="229202" y="41569"/>
                    <a:pt x="228299" y="86687"/>
                  </a:cubicBezTo>
                  <a:cubicBezTo>
                    <a:pt x="227397" y="134513"/>
                    <a:pt x="189498" y="171510"/>
                    <a:pt x="141672" y="170607"/>
                  </a:cubicBezTo>
                  <a:cubicBezTo>
                    <a:pt x="92944" y="170607"/>
                    <a:pt x="57752" y="133610"/>
                    <a:pt x="57752" y="84882"/>
                  </a:cubicBezTo>
                  <a:cubicBezTo>
                    <a:pt x="57752" y="37057"/>
                    <a:pt x="96554" y="-1745"/>
                    <a:pt x="143477" y="60"/>
                  </a:cubicBezTo>
                  <a:close/>
                </a:path>
              </a:pathLst>
            </a:custGeom>
            <a:solidFill>
              <a:srgbClr val="FBC43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Group 356">
            <a:extLst>
              <a:ext uri="{FF2B5EF4-FFF2-40B4-BE49-F238E27FC236}">
                <a16:creationId xmlns:a16="http://schemas.microsoft.com/office/drawing/2014/main" id="{6EEFC2BF-4A17-4AC3-8F1E-A3ECFFF42CB5}"/>
              </a:ext>
            </a:extLst>
          </p:cNvPr>
          <p:cNvGrpSpPr/>
          <p:nvPr/>
        </p:nvGrpSpPr>
        <p:grpSpPr>
          <a:xfrm>
            <a:off x="10160457" y="1506294"/>
            <a:ext cx="959326" cy="958790"/>
            <a:chOff x="7363627" y="2477283"/>
            <a:chExt cx="1887073" cy="1886020"/>
          </a:xfrm>
        </p:grpSpPr>
        <p:sp>
          <p:nvSpPr>
            <p:cNvPr id="50" name="Freeform: Shape 380">
              <a:extLst>
                <a:ext uri="{FF2B5EF4-FFF2-40B4-BE49-F238E27FC236}">
                  <a16:creationId xmlns:a16="http://schemas.microsoft.com/office/drawing/2014/main" id="{5B170C17-880C-4A22-9C27-A6124DB28C40}"/>
                </a:ext>
              </a:extLst>
            </p:cNvPr>
            <p:cNvSpPr/>
            <p:nvPr/>
          </p:nvSpPr>
          <p:spPr>
            <a:xfrm>
              <a:off x="7363627" y="2477283"/>
              <a:ext cx="1887073" cy="1886020"/>
            </a:xfrm>
            <a:custGeom>
              <a:avLst/>
              <a:gdLst>
                <a:gd name="connsiteX0" fmla="*/ 200 w 1887073"/>
                <a:gd name="connsiteY0" fmla="*/ 769438 h 1886020"/>
                <a:gd name="connsiteX1" fmla="*/ 762701 w 1887073"/>
                <a:gd name="connsiteY1" fmla="*/ 1523 h 1886020"/>
                <a:gd name="connsiteX2" fmla="*/ 1427747 w 1887073"/>
                <a:gd name="connsiteY2" fmla="*/ 638595 h 1886020"/>
                <a:gd name="connsiteX3" fmla="*/ 1305927 w 1887073"/>
                <a:gd name="connsiteY3" fmla="*/ 1120460 h 1886020"/>
                <a:gd name="connsiteX4" fmla="*/ 1310439 w 1887073"/>
                <a:gd name="connsiteY4" fmla="*/ 1176406 h 1886020"/>
                <a:gd name="connsiteX5" fmla="*/ 1358265 w 1887073"/>
                <a:gd name="connsiteY5" fmla="*/ 1224232 h 1886020"/>
                <a:gd name="connsiteX6" fmla="*/ 1428649 w 1887073"/>
                <a:gd name="connsiteY6" fmla="*/ 1254912 h 1886020"/>
                <a:gd name="connsiteX7" fmla="*/ 1541445 w 1887073"/>
                <a:gd name="connsiteY7" fmla="*/ 1302738 h 1886020"/>
                <a:gd name="connsiteX8" fmla="*/ 1834715 w 1887073"/>
                <a:gd name="connsiteY8" fmla="*/ 1596008 h 1886020"/>
                <a:gd name="connsiteX9" fmla="*/ 1839227 w 1887073"/>
                <a:gd name="connsiteY9" fmla="*/ 1835135 h 1886020"/>
                <a:gd name="connsiteX10" fmla="*/ 1604611 w 1887073"/>
                <a:gd name="connsiteY10" fmla="*/ 1836038 h 1886020"/>
                <a:gd name="connsiteX11" fmla="*/ 1301415 w 1887073"/>
                <a:gd name="connsiteY11" fmla="*/ 1532842 h 1886020"/>
                <a:gd name="connsiteX12" fmla="*/ 1255394 w 1887073"/>
                <a:gd name="connsiteY12" fmla="*/ 1423655 h 1886020"/>
                <a:gd name="connsiteX13" fmla="*/ 1156134 w 1887073"/>
                <a:gd name="connsiteY13" fmla="*/ 1288300 h 1886020"/>
                <a:gd name="connsiteX14" fmla="*/ 1121844 w 1887073"/>
                <a:gd name="connsiteY14" fmla="*/ 1304543 h 1886020"/>
                <a:gd name="connsiteX15" fmla="*/ 113898 w 1887073"/>
                <a:gd name="connsiteY15" fmla="*/ 1097900 h 1886020"/>
                <a:gd name="connsiteX16" fmla="*/ 200 w 1887073"/>
                <a:gd name="connsiteY16" fmla="*/ 769438 h 188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073" h="1886020">
                  <a:moveTo>
                    <a:pt x="200" y="769438"/>
                  </a:moveTo>
                  <a:cubicBezTo>
                    <a:pt x="-9726" y="266819"/>
                    <a:pt x="351222" y="-23744"/>
                    <a:pt x="762701" y="1523"/>
                  </a:cubicBezTo>
                  <a:cubicBezTo>
                    <a:pt x="1106504" y="23179"/>
                    <a:pt x="1390750" y="295695"/>
                    <a:pt x="1427747" y="638595"/>
                  </a:cubicBezTo>
                  <a:cubicBezTo>
                    <a:pt x="1446697" y="815459"/>
                    <a:pt x="1405188" y="975178"/>
                    <a:pt x="1305927" y="1120460"/>
                  </a:cubicBezTo>
                  <a:cubicBezTo>
                    <a:pt x="1289685" y="1143921"/>
                    <a:pt x="1287880" y="1157456"/>
                    <a:pt x="1310439" y="1176406"/>
                  </a:cubicBezTo>
                  <a:cubicBezTo>
                    <a:pt x="1327584" y="1190844"/>
                    <a:pt x="1343827" y="1207087"/>
                    <a:pt x="1358265" y="1224232"/>
                  </a:cubicBezTo>
                  <a:cubicBezTo>
                    <a:pt x="1377214" y="1245889"/>
                    <a:pt x="1397969" y="1256717"/>
                    <a:pt x="1428649" y="1254912"/>
                  </a:cubicBezTo>
                  <a:cubicBezTo>
                    <a:pt x="1472865" y="1252205"/>
                    <a:pt x="1509862" y="1272057"/>
                    <a:pt x="1541445" y="1302738"/>
                  </a:cubicBezTo>
                  <a:cubicBezTo>
                    <a:pt x="1639804" y="1400194"/>
                    <a:pt x="1738161" y="1497649"/>
                    <a:pt x="1834715" y="1596008"/>
                  </a:cubicBezTo>
                  <a:cubicBezTo>
                    <a:pt x="1903295" y="1665490"/>
                    <a:pt x="1904197" y="1768360"/>
                    <a:pt x="1839227" y="1835135"/>
                  </a:cubicBezTo>
                  <a:cubicBezTo>
                    <a:pt x="1776061" y="1901008"/>
                    <a:pt x="1674996" y="1904618"/>
                    <a:pt x="1604611" y="1836038"/>
                  </a:cubicBezTo>
                  <a:cubicBezTo>
                    <a:pt x="1501741" y="1737680"/>
                    <a:pt x="1401578" y="1634810"/>
                    <a:pt x="1301415" y="1532842"/>
                  </a:cubicBezTo>
                  <a:cubicBezTo>
                    <a:pt x="1271637" y="1503064"/>
                    <a:pt x="1256297" y="1466067"/>
                    <a:pt x="1255394" y="1423655"/>
                  </a:cubicBezTo>
                  <a:cubicBezTo>
                    <a:pt x="1255394" y="1392975"/>
                    <a:pt x="1184108" y="1296421"/>
                    <a:pt x="1156134" y="1288300"/>
                  </a:cubicBezTo>
                  <a:cubicBezTo>
                    <a:pt x="1139891" y="1283788"/>
                    <a:pt x="1131770" y="1298226"/>
                    <a:pt x="1121844" y="1304543"/>
                  </a:cubicBezTo>
                  <a:cubicBezTo>
                    <a:pt x="781651" y="1532842"/>
                    <a:pt x="335881" y="1441703"/>
                    <a:pt x="113898" y="1097900"/>
                  </a:cubicBezTo>
                  <a:cubicBezTo>
                    <a:pt x="37197" y="983299"/>
                    <a:pt x="1102" y="855163"/>
                    <a:pt x="200" y="769438"/>
                  </a:cubicBezTo>
                  <a:close/>
                </a:path>
              </a:pathLst>
            </a:custGeom>
            <a:solidFill>
              <a:schemeClr val="accent4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1">
              <a:extLst>
                <a:ext uri="{FF2B5EF4-FFF2-40B4-BE49-F238E27FC236}">
                  <a16:creationId xmlns:a16="http://schemas.microsoft.com/office/drawing/2014/main" id="{AD0A82B5-3AA9-47D8-BBED-CF98E9BF8F6A}"/>
                </a:ext>
              </a:extLst>
            </p:cNvPr>
            <p:cNvSpPr/>
            <p:nvPr/>
          </p:nvSpPr>
          <p:spPr>
            <a:xfrm>
              <a:off x="7405336" y="2512193"/>
              <a:ext cx="1753302" cy="1763343"/>
            </a:xfrm>
            <a:custGeom>
              <a:avLst/>
              <a:gdLst>
                <a:gd name="connsiteX0" fmla="*/ 1354455 w 1753302"/>
                <a:gd name="connsiteY0" fmla="*/ 1299073 h 1763343"/>
                <a:gd name="connsiteX1" fmla="*/ 1404085 w 1753302"/>
                <a:gd name="connsiteY1" fmla="*/ 1321970 h 1763343"/>
                <a:gd name="connsiteX2" fmla="*/ 1728938 w 1753302"/>
                <a:gd name="connsiteY2" fmla="*/ 1645920 h 1763343"/>
                <a:gd name="connsiteX3" fmla="*/ 1753302 w 1753302"/>
                <a:gd name="connsiteY3" fmla="*/ 1699160 h 1763343"/>
                <a:gd name="connsiteX4" fmla="*/ 1711793 w 1753302"/>
                <a:gd name="connsiteY4" fmla="*/ 1757814 h 1763343"/>
                <a:gd name="connsiteX5" fmla="*/ 1634189 w 1753302"/>
                <a:gd name="connsiteY5" fmla="*/ 1738865 h 1763343"/>
                <a:gd name="connsiteX6" fmla="*/ 1411304 w 1753302"/>
                <a:gd name="connsiteY6" fmla="*/ 1515979 h 1763343"/>
                <a:gd name="connsiteX7" fmla="*/ 1312946 w 1753302"/>
                <a:gd name="connsiteY7" fmla="*/ 1416719 h 1763343"/>
                <a:gd name="connsiteX8" fmla="*/ 1307532 w 1753302"/>
                <a:gd name="connsiteY8" fmla="*/ 1317458 h 1763343"/>
                <a:gd name="connsiteX9" fmla="*/ 1354455 w 1753302"/>
                <a:gd name="connsiteY9" fmla="*/ 1299073 h 1763343"/>
                <a:gd name="connsiteX10" fmla="*/ 664143 w 1753302"/>
                <a:gd name="connsiteY10" fmla="*/ 138063 h 1763343"/>
                <a:gd name="connsiteX11" fmla="*/ 115503 w 1753302"/>
                <a:gd name="connsiteY11" fmla="*/ 684898 h 1763343"/>
                <a:gd name="connsiteX12" fmla="*/ 663240 w 1753302"/>
                <a:gd name="connsiteY12" fmla="*/ 1232636 h 1763343"/>
                <a:gd name="connsiteX13" fmla="*/ 1211881 w 1753302"/>
                <a:gd name="connsiteY13" fmla="*/ 685800 h 1763343"/>
                <a:gd name="connsiteX14" fmla="*/ 664143 w 1753302"/>
                <a:gd name="connsiteY14" fmla="*/ 138063 h 1763343"/>
                <a:gd name="connsiteX15" fmla="*/ 676776 w 1753302"/>
                <a:gd name="connsiteY15" fmla="*/ 0 h 1763343"/>
                <a:gd name="connsiteX16" fmla="*/ 1354455 w 1753302"/>
                <a:gd name="connsiteY16" fmla="*/ 674972 h 1763343"/>
                <a:gd name="connsiteX17" fmla="*/ 674069 w 1753302"/>
                <a:gd name="connsiteY17" fmla="*/ 1353553 h 1763343"/>
                <a:gd name="connsiteX18" fmla="*/ 0 w 1753302"/>
                <a:gd name="connsiteY18" fmla="*/ 674972 h 1763343"/>
                <a:gd name="connsiteX19" fmla="*/ 676776 w 1753302"/>
                <a:gd name="connsiteY19" fmla="*/ 0 h 176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53302" h="1763343">
                  <a:moveTo>
                    <a:pt x="1354455" y="1299073"/>
                  </a:moveTo>
                  <a:cubicBezTo>
                    <a:pt x="1371600" y="1299637"/>
                    <a:pt x="1389196" y="1307081"/>
                    <a:pt x="1404085" y="1321970"/>
                  </a:cubicBezTo>
                  <a:cubicBezTo>
                    <a:pt x="1513271" y="1429352"/>
                    <a:pt x="1620654" y="1537636"/>
                    <a:pt x="1728938" y="1645920"/>
                  </a:cubicBezTo>
                  <a:cubicBezTo>
                    <a:pt x="1744278" y="1660358"/>
                    <a:pt x="1753302" y="1677503"/>
                    <a:pt x="1753302" y="1699160"/>
                  </a:cubicBezTo>
                  <a:cubicBezTo>
                    <a:pt x="1750594" y="1725329"/>
                    <a:pt x="1737961" y="1746986"/>
                    <a:pt x="1711793" y="1757814"/>
                  </a:cubicBezTo>
                  <a:cubicBezTo>
                    <a:pt x="1682917" y="1769545"/>
                    <a:pt x="1656748" y="1762326"/>
                    <a:pt x="1634189" y="1738865"/>
                  </a:cubicBezTo>
                  <a:cubicBezTo>
                    <a:pt x="1560195" y="1663968"/>
                    <a:pt x="1486200" y="1589974"/>
                    <a:pt x="1411304" y="1515979"/>
                  </a:cubicBezTo>
                  <a:cubicBezTo>
                    <a:pt x="1378819" y="1483494"/>
                    <a:pt x="1345431" y="1451009"/>
                    <a:pt x="1312946" y="1416719"/>
                  </a:cubicBezTo>
                  <a:cubicBezTo>
                    <a:pt x="1281363" y="1383331"/>
                    <a:pt x="1279558" y="1344529"/>
                    <a:pt x="1307532" y="1317458"/>
                  </a:cubicBezTo>
                  <a:cubicBezTo>
                    <a:pt x="1320616" y="1304825"/>
                    <a:pt x="1337310" y="1298508"/>
                    <a:pt x="1354455" y="1299073"/>
                  </a:cubicBezTo>
                  <a:close/>
                  <a:moveTo>
                    <a:pt x="664143" y="138063"/>
                  </a:moveTo>
                  <a:cubicBezTo>
                    <a:pt x="362752" y="138063"/>
                    <a:pt x="115503" y="383507"/>
                    <a:pt x="115503" y="684898"/>
                  </a:cubicBezTo>
                  <a:cubicBezTo>
                    <a:pt x="115503" y="985387"/>
                    <a:pt x="361849" y="1232636"/>
                    <a:pt x="663240" y="1232636"/>
                  </a:cubicBezTo>
                  <a:cubicBezTo>
                    <a:pt x="963729" y="1232636"/>
                    <a:pt x="1211881" y="986289"/>
                    <a:pt x="1211881" y="685800"/>
                  </a:cubicBezTo>
                  <a:cubicBezTo>
                    <a:pt x="1212783" y="385312"/>
                    <a:pt x="965534" y="138063"/>
                    <a:pt x="664143" y="138063"/>
                  </a:cubicBezTo>
                  <a:close/>
                  <a:moveTo>
                    <a:pt x="676776" y="0"/>
                  </a:moveTo>
                  <a:cubicBezTo>
                    <a:pt x="1051259" y="0"/>
                    <a:pt x="1354455" y="301391"/>
                    <a:pt x="1354455" y="674972"/>
                  </a:cubicBezTo>
                  <a:cubicBezTo>
                    <a:pt x="1355358" y="1048552"/>
                    <a:pt x="1047650" y="1354455"/>
                    <a:pt x="674069" y="1353553"/>
                  </a:cubicBezTo>
                  <a:cubicBezTo>
                    <a:pt x="301391" y="1353553"/>
                    <a:pt x="0" y="1049455"/>
                    <a:pt x="0" y="674972"/>
                  </a:cubicBezTo>
                  <a:cubicBezTo>
                    <a:pt x="0" y="300489"/>
                    <a:pt x="300489" y="902"/>
                    <a:pt x="676776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382">
              <a:extLst>
                <a:ext uri="{FF2B5EF4-FFF2-40B4-BE49-F238E27FC236}">
                  <a16:creationId xmlns:a16="http://schemas.microsoft.com/office/drawing/2014/main" id="{10DDAFCE-3271-4324-B44F-3F7125B93609}"/>
                </a:ext>
              </a:extLst>
            </p:cNvPr>
            <p:cNvSpPr/>
            <p:nvPr/>
          </p:nvSpPr>
          <p:spPr>
            <a:xfrm>
              <a:off x="7520839" y="2650256"/>
              <a:ext cx="1096380" cy="1094573"/>
            </a:xfrm>
            <a:custGeom>
              <a:avLst/>
              <a:gdLst>
                <a:gd name="connsiteX0" fmla="*/ 608196 w 1096380"/>
                <a:gd name="connsiteY0" fmla="*/ 107381 h 1094573"/>
                <a:gd name="connsiteX1" fmla="*/ 566688 w 1096380"/>
                <a:gd name="connsiteY1" fmla="*/ 125429 h 1094573"/>
                <a:gd name="connsiteX2" fmla="*/ 592856 w 1096380"/>
                <a:gd name="connsiteY2" fmla="*/ 163328 h 1094573"/>
                <a:gd name="connsiteX3" fmla="*/ 748064 w 1096380"/>
                <a:gd name="connsiteY3" fmla="*/ 216568 h 1094573"/>
                <a:gd name="connsiteX4" fmla="*/ 878005 w 1096380"/>
                <a:gd name="connsiteY4" fmla="*/ 465621 h 1094573"/>
                <a:gd name="connsiteX5" fmla="*/ 907783 w 1096380"/>
                <a:gd name="connsiteY5" fmla="*/ 513447 h 1094573"/>
                <a:gd name="connsiteX6" fmla="*/ 935756 w 1096380"/>
                <a:gd name="connsiteY6" fmla="*/ 480059 h 1094573"/>
                <a:gd name="connsiteX7" fmla="*/ 893345 w 1096380"/>
                <a:gd name="connsiteY7" fmla="*/ 289660 h 1094573"/>
                <a:gd name="connsiteX8" fmla="*/ 608196 w 1096380"/>
                <a:gd name="connsiteY8" fmla="*/ 107381 h 1094573"/>
                <a:gd name="connsiteX9" fmla="*/ 548640 w 1096380"/>
                <a:gd name="connsiteY9" fmla="*/ 0 h 1094573"/>
                <a:gd name="connsiteX10" fmla="*/ 1096378 w 1096380"/>
                <a:gd name="connsiteY10" fmla="*/ 547737 h 1094573"/>
                <a:gd name="connsiteX11" fmla="*/ 547737 w 1096380"/>
                <a:gd name="connsiteY11" fmla="*/ 1094573 h 1094573"/>
                <a:gd name="connsiteX12" fmla="*/ 0 w 1096380"/>
                <a:gd name="connsiteY12" fmla="*/ 546835 h 1094573"/>
                <a:gd name="connsiteX13" fmla="*/ 548640 w 1096380"/>
                <a:gd name="connsiteY13" fmla="*/ 0 h 109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380" h="1094573">
                  <a:moveTo>
                    <a:pt x="608196" y="107381"/>
                  </a:moveTo>
                  <a:cubicBezTo>
                    <a:pt x="591052" y="106479"/>
                    <a:pt x="573004" y="105576"/>
                    <a:pt x="566688" y="125429"/>
                  </a:cubicBezTo>
                  <a:cubicBezTo>
                    <a:pt x="559469" y="147086"/>
                    <a:pt x="572102" y="158816"/>
                    <a:pt x="592856" y="163328"/>
                  </a:cubicBezTo>
                  <a:cubicBezTo>
                    <a:pt x="644291" y="182278"/>
                    <a:pt x="702945" y="181375"/>
                    <a:pt x="748064" y="216568"/>
                  </a:cubicBezTo>
                  <a:cubicBezTo>
                    <a:pt x="833789" y="277027"/>
                    <a:pt x="870786" y="363654"/>
                    <a:pt x="878005" y="465621"/>
                  </a:cubicBezTo>
                  <a:cubicBezTo>
                    <a:pt x="879810" y="488181"/>
                    <a:pt x="880712" y="508033"/>
                    <a:pt x="907783" y="513447"/>
                  </a:cubicBezTo>
                  <a:cubicBezTo>
                    <a:pt x="931244" y="513447"/>
                    <a:pt x="934854" y="496302"/>
                    <a:pt x="935756" y="480059"/>
                  </a:cubicBezTo>
                  <a:cubicBezTo>
                    <a:pt x="937561" y="421405"/>
                    <a:pt x="926732" y="339290"/>
                    <a:pt x="893345" y="289660"/>
                  </a:cubicBezTo>
                  <a:cubicBezTo>
                    <a:pt x="837398" y="196716"/>
                    <a:pt x="744454" y="120014"/>
                    <a:pt x="608196" y="107381"/>
                  </a:cubicBezTo>
                  <a:close/>
                  <a:moveTo>
                    <a:pt x="548640" y="0"/>
                  </a:moveTo>
                  <a:cubicBezTo>
                    <a:pt x="850031" y="0"/>
                    <a:pt x="1097280" y="247249"/>
                    <a:pt x="1096378" y="547737"/>
                  </a:cubicBezTo>
                  <a:cubicBezTo>
                    <a:pt x="1096378" y="848226"/>
                    <a:pt x="848226" y="1094573"/>
                    <a:pt x="547737" y="1094573"/>
                  </a:cubicBezTo>
                  <a:cubicBezTo>
                    <a:pt x="246346" y="1094573"/>
                    <a:pt x="0" y="847324"/>
                    <a:pt x="0" y="546835"/>
                  </a:cubicBezTo>
                  <a:cubicBezTo>
                    <a:pt x="0" y="245444"/>
                    <a:pt x="247249" y="0"/>
                    <a:pt x="548640" y="0"/>
                  </a:cubicBezTo>
                  <a:close/>
                </a:path>
              </a:pathLst>
            </a:custGeom>
            <a:solidFill>
              <a:srgbClr val="FEFEFE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8" name="Graphic 5349">
            <a:extLst>
              <a:ext uri="{FF2B5EF4-FFF2-40B4-BE49-F238E27FC236}">
                <a16:creationId xmlns:a16="http://schemas.microsoft.com/office/drawing/2014/main" id="{D45F5FFF-D388-4B9A-9D6F-312C44593517}"/>
              </a:ext>
            </a:extLst>
          </p:cNvPr>
          <p:cNvGrpSpPr/>
          <p:nvPr/>
        </p:nvGrpSpPr>
        <p:grpSpPr>
          <a:xfrm rot="19876901">
            <a:off x="8130280" y="1581361"/>
            <a:ext cx="1112766" cy="853808"/>
            <a:chOff x="8701401" y="3712029"/>
            <a:chExt cx="2824168" cy="2166942"/>
          </a:xfrm>
        </p:grpSpPr>
        <p:sp>
          <p:nvSpPr>
            <p:cNvPr id="59" name="Freeform: Shape 163">
              <a:extLst>
                <a:ext uri="{FF2B5EF4-FFF2-40B4-BE49-F238E27FC236}">
                  <a16:creationId xmlns:a16="http://schemas.microsoft.com/office/drawing/2014/main" id="{6F12CD3E-E81E-4A1C-84EA-7A1C81B8BA92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64">
              <a:extLst>
                <a:ext uri="{FF2B5EF4-FFF2-40B4-BE49-F238E27FC236}">
                  <a16:creationId xmlns:a16="http://schemas.microsoft.com/office/drawing/2014/main" id="{50382676-C495-4383-BCEE-8CD610299A3A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165">
              <a:extLst>
                <a:ext uri="{FF2B5EF4-FFF2-40B4-BE49-F238E27FC236}">
                  <a16:creationId xmlns:a16="http://schemas.microsoft.com/office/drawing/2014/main" id="{DC168517-8542-4619-AF09-6ABBA833A39B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66">
              <a:extLst>
                <a:ext uri="{FF2B5EF4-FFF2-40B4-BE49-F238E27FC236}">
                  <a16:creationId xmlns:a16="http://schemas.microsoft.com/office/drawing/2014/main" id="{B7921F76-1301-413A-AE98-F77FA9CB3654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67">
              <a:extLst>
                <a:ext uri="{FF2B5EF4-FFF2-40B4-BE49-F238E27FC236}">
                  <a16:creationId xmlns:a16="http://schemas.microsoft.com/office/drawing/2014/main" id="{59009E58-28A4-41DD-A033-9AA4DE2B7045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68">
              <a:extLst>
                <a:ext uri="{FF2B5EF4-FFF2-40B4-BE49-F238E27FC236}">
                  <a16:creationId xmlns:a16="http://schemas.microsoft.com/office/drawing/2014/main" id="{39236C83-CB44-4936-B42F-7B9D63762F2E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69">
              <a:extLst>
                <a:ext uri="{FF2B5EF4-FFF2-40B4-BE49-F238E27FC236}">
                  <a16:creationId xmlns:a16="http://schemas.microsoft.com/office/drawing/2014/main" id="{B64D1D7D-6429-4C03-A317-869C0AC824F2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70">
              <a:extLst>
                <a:ext uri="{FF2B5EF4-FFF2-40B4-BE49-F238E27FC236}">
                  <a16:creationId xmlns:a16="http://schemas.microsoft.com/office/drawing/2014/main" id="{9BFD99E2-051C-4510-B584-2761609D458F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71">
              <a:extLst>
                <a:ext uri="{FF2B5EF4-FFF2-40B4-BE49-F238E27FC236}">
                  <a16:creationId xmlns:a16="http://schemas.microsoft.com/office/drawing/2014/main" id="{E39CCCA4-5972-4DBE-BD7B-60686D2AE6DE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72">
              <a:extLst>
                <a:ext uri="{FF2B5EF4-FFF2-40B4-BE49-F238E27FC236}">
                  <a16:creationId xmlns:a16="http://schemas.microsoft.com/office/drawing/2014/main" id="{AFAF0959-B6DF-4E6F-AE03-B6B213438435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73">
              <a:extLst>
                <a:ext uri="{FF2B5EF4-FFF2-40B4-BE49-F238E27FC236}">
                  <a16:creationId xmlns:a16="http://schemas.microsoft.com/office/drawing/2014/main" id="{260A370F-4D18-4DE7-9F65-C22C5DEE7D91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74">
              <a:extLst>
                <a:ext uri="{FF2B5EF4-FFF2-40B4-BE49-F238E27FC236}">
                  <a16:creationId xmlns:a16="http://schemas.microsoft.com/office/drawing/2014/main" id="{60D6F468-8D34-452F-8680-ACF81CAB4150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75">
              <a:extLst>
                <a:ext uri="{FF2B5EF4-FFF2-40B4-BE49-F238E27FC236}">
                  <a16:creationId xmlns:a16="http://schemas.microsoft.com/office/drawing/2014/main" id="{CA2A99BC-5F5D-4D1B-B9C9-86676DDD513E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76">
              <a:extLst>
                <a:ext uri="{FF2B5EF4-FFF2-40B4-BE49-F238E27FC236}">
                  <a16:creationId xmlns:a16="http://schemas.microsoft.com/office/drawing/2014/main" id="{1843274C-59FF-4035-BFB3-EA0EF4F8965A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77">
              <a:extLst>
                <a:ext uri="{FF2B5EF4-FFF2-40B4-BE49-F238E27FC236}">
                  <a16:creationId xmlns:a16="http://schemas.microsoft.com/office/drawing/2014/main" id="{9A9E616A-7313-4967-B329-D77377AF3EC4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78">
              <a:extLst>
                <a:ext uri="{FF2B5EF4-FFF2-40B4-BE49-F238E27FC236}">
                  <a16:creationId xmlns:a16="http://schemas.microsoft.com/office/drawing/2014/main" id="{8581752E-B2A2-4A1E-BF65-7034C1366FD8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79">
              <a:extLst>
                <a:ext uri="{FF2B5EF4-FFF2-40B4-BE49-F238E27FC236}">
                  <a16:creationId xmlns:a16="http://schemas.microsoft.com/office/drawing/2014/main" id="{E493CD0A-E1A0-44E2-B632-AE46A7D5A518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80">
              <a:extLst>
                <a:ext uri="{FF2B5EF4-FFF2-40B4-BE49-F238E27FC236}">
                  <a16:creationId xmlns:a16="http://schemas.microsoft.com/office/drawing/2014/main" id="{593F29EF-4690-45F0-8C18-45A8A0C35EC6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81">
              <a:extLst>
                <a:ext uri="{FF2B5EF4-FFF2-40B4-BE49-F238E27FC236}">
                  <a16:creationId xmlns:a16="http://schemas.microsoft.com/office/drawing/2014/main" id="{BEE71195-4740-4999-A6DA-82326D42EE5D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82">
              <a:extLst>
                <a:ext uri="{FF2B5EF4-FFF2-40B4-BE49-F238E27FC236}">
                  <a16:creationId xmlns:a16="http://schemas.microsoft.com/office/drawing/2014/main" id="{B63E8F42-827F-492B-B458-8D6AE10A077A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83">
              <a:extLst>
                <a:ext uri="{FF2B5EF4-FFF2-40B4-BE49-F238E27FC236}">
                  <a16:creationId xmlns:a16="http://schemas.microsoft.com/office/drawing/2014/main" id="{2A954BBF-4409-49CA-A25A-702CB3C899CA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84">
              <a:extLst>
                <a:ext uri="{FF2B5EF4-FFF2-40B4-BE49-F238E27FC236}">
                  <a16:creationId xmlns:a16="http://schemas.microsoft.com/office/drawing/2014/main" id="{A7D214BE-81C2-4DFC-8934-430739074DFD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85">
              <a:extLst>
                <a:ext uri="{FF2B5EF4-FFF2-40B4-BE49-F238E27FC236}">
                  <a16:creationId xmlns:a16="http://schemas.microsoft.com/office/drawing/2014/main" id="{EA0B55EE-4524-4226-AA69-E9122B0B84EE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86">
              <a:extLst>
                <a:ext uri="{FF2B5EF4-FFF2-40B4-BE49-F238E27FC236}">
                  <a16:creationId xmlns:a16="http://schemas.microsoft.com/office/drawing/2014/main" id="{6C4C0FAA-9812-4942-8282-E92775F0DD82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87">
              <a:extLst>
                <a:ext uri="{FF2B5EF4-FFF2-40B4-BE49-F238E27FC236}">
                  <a16:creationId xmlns:a16="http://schemas.microsoft.com/office/drawing/2014/main" id="{3AE2BDED-5ECD-4819-86A2-110AA04BCBB2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88">
              <a:extLst>
                <a:ext uri="{FF2B5EF4-FFF2-40B4-BE49-F238E27FC236}">
                  <a16:creationId xmlns:a16="http://schemas.microsoft.com/office/drawing/2014/main" id="{781448C7-5301-4EE2-B5C7-36B3A6EEA6DF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89">
              <a:extLst>
                <a:ext uri="{FF2B5EF4-FFF2-40B4-BE49-F238E27FC236}">
                  <a16:creationId xmlns:a16="http://schemas.microsoft.com/office/drawing/2014/main" id="{7B9872C7-1F05-497C-8F02-6CFA68F90378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90">
              <a:extLst>
                <a:ext uri="{FF2B5EF4-FFF2-40B4-BE49-F238E27FC236}">
                  <a16:creationId xmlns:a16="http://schemas.microsoft.com/office/drawing/2014/main" id="{320AEB06-7650-4AB5-A53C-627335ABB100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91">
              <a:extLst>
                <a:ext uri="{FF2B5EF4-FFF2-40B4-BE49-F238E27FC236}">
                  <a16:creationId xmlns:a16="http://schemas.microsoft.com/office/drawing/2014/main" id="{421B2232-BC22-4FA7-B1B3-2F16599C1289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92">
              <a:extLst>
                <a:ext uri="{FF2B5EF4-FFF2-40B4-BE49-F238E27FC236}">
                  <a16:creationId xmlns:a16="http://schemas.microsoft.com/office/drawing/2014/main" id="{CE8805E1-2746-4EE4-8E39-E36CC4DE2183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93">
              <a:extLst>
                <a:ext uri="{FF2B5EF4-FFF2-40B4-BE49-F238E27FC236}">
                  <a16:creationId xmlns:a16="http://schemas.microsoft.com/office/drawing/2014/main" id="{31585437-4A0C-4592-9100-3405D1D30A63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94">
              <a:extLst>
                <a:ext uri="{FF2B5EF4-FFF2-40B4-BE49-F238E27FC236}">
                  <a16:creationId xmlns:a16="http://schemas.microsoft.com/office/drawing/2014/main" id="{069D9FB8-0FCE-4BB5-BD07-18DEDFDF56DC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95">
              <a:extLst>
                <a:ext uri="{FF2B5EF4-FFF2-40B4-BE49-F238E27FC236}">
                  <a16:creationId xmlns:a16="http://schemas.microsoft.com/office/drawing/2014/main" id="{89F37DE9-8F06-47FB-A615-3774095120AE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96">
              <a:extLst>
                <a:ext uri="{FF2B5EF4-FFF2-40B4-BE49-F238E27FC236}">
                  <a16:creationId xmlns:a16="http://schemas.microsoft.com/office/drawing/2014/main" id="{74EDB499-0CC0-4E5D-96C0-02FF714B45A2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97">
              <a:extLst>
                <a:ext uri="{FF2B5EF4-FFF2-40B4-BE49-F238E27FC236}">
                  <a16:creationId xmlns:a16="http://schemas.microsoft.com/office/drawing/2014/main" id="{AC9C96BC-68AB-415D-A6A8-AE9588112E42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98">
              <a:extLst>
                <a:ext uri="{FF2B5EF4-FFF2-40B4-BE49-F238E27FC236}">
                  <a16:creationId xmlns:a16="http://schemas.microsoft.com/office/drawing/2014/main" id="{F1E2B0EC-A5EC-423C-A0D7-71ACDADF1410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99">
              <a:extLst>
                <a:ext uri="{FF2B5EF4-FFF2-40B4-BE49-F238E27FC236}">
                  <a16:creationId xmlns:a16="http://schemas.microsoft.com/office/drawing/2014/main" id="{5DEC8EA6-DBFF-43E7-AC9B-B0128A709E32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00">
              <a:extLst>
                <a:ext uri="{FF2B5EF4-FFF2-40B4-BE49-F238E27FC236}">
                  <a16:creationId xmlns:a16="http://schemas.microsoft.com/office/drawing/2014/main" id="{63574D7A-D47F-49E3-9F2A-2451B0DBC98B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01">
              <a:extLst>
                <a:ext uri="{FF2B5EF4-FFF2-40B4-BE49-F238E27FC236}">
                  <a16:creationId xmlns:a16="http://schemas.microsoft.com/office/drawing/2014/main" id="{D0E8BE48-A20C-455A-8254-D6674DF7A0B1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02">
              <a:extLst>
                <a:ext uri="{FF2B5EF4-FFF2-40B4-BE49-F238E27FC236}">
                  <a16:creationId xmlns:a16="http://schemas.microsoft.com/office/drawing/2014/main" id="{B2F9E090-3A36-468D-B56D-4E7124F15E88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03">
              <a:extLst>
                <a:ext uri="{FF2B5EF4-FFF2-40B4-BE49-F238E27FC236}">
                  <a16:creationId xmlns:a16="http://schemas.microsoft.com/office/drawing/2014/main" id="{2F96AAD6-1478-44D7-A519-B1E50A86548E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04">
              <a:extLst>
                <a:ext uri="{FF2B5EF4-FFF2-40B4-BE49-F238E27FC236}">
                  <a16:creationId xmlns:a16="http://schemas.microsoft.com/office/drawing/2014/main" id="{ACEC549C-4BEA-42E4-8BB6-D5BD0F85697C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05">
              <a:extLst>
                <a:ext uri="{FF2B5EF4-FFF2-40B4-BE49-F238E27FC236}">
                  <a16:creationId xmlns:a16="http://schemas.microsoft.com/office/drawing/2014/main" id="{7FDFD1AA-D37D-43AC-9483-B84D69FEF0F8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FB7AADE3-7303-4E5E-A1AA-C9385F6763FD}"/>
              </a:ext>
            </a:extLst>
          </p:cNvPr>
          <p:cNvSpPr txBox="1"/>
          <p:nvPr/>
        </p:nvSpPr>
        <p:spPr>
          <a:xfrm>
            <a:off x="5894079" y="2751447"/>
            <a:ext cx="147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F4CABF5-2B40-4B2E-9664-F640DABF2C9B}"/>
              </a:ext>
            </a:extLst>
          </p:cNvPr>
          <p:cNvSpPr txBox="1"/>
          <p:nvPr/>
        </p:nvSpPr>
        <p:spPr>
          <a:xfrm>
            <a:off x="10160457" y="2751447"/>
            <a:ext cx="147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06F6239-EE4A-4222-97B6-5B7088637E54}"/>
              </a:ext>
            </a:extLst>
          </p:cNvPr>
          <p:cNvSpPr txBox="1"/>
          <p:nvPr/>
        </p:nvSpPr>
        <p:spPr>
          <a:xfrm>
            <a:off x="8027268" y="2751447"/>
            <a:ext cx="147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4644</Words>
  <Application>Microsoft Office PowerPoint</Application>
  <PresentationFormat>와이드스크린</PresentationFormat>
  <Paragraphs>603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76</cp:revision>
  <dcterms:created xsi:type="dcterms:W3CDTF">2020-01-20T05:08:25Z</dcterms:created>
  <dcterms:modified xsi:type="dcterms:W3CDTF">2025-11-11T12:30:54Z</dcterms:modified>
</cp:coreProperties>
</file>